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495" r:id="rId5"/>
    <p:sldMasterId id="2147484534" r:id="rId6"/>
  </p:sldMasterIdLst>
  <p:notesMasterIdLst>
    <p:notesMasterId r:id="rId28"/>
  </p:notesMasterIdLst>
  <p:handoutMasterIdLst>
    <p:handoutMasterId r:id="rId29"/>
  </p:handoutMasterIdLst>
  <p:sldIdLst>
    <p:sldId id="1530" r:id="rId7"/>
    <p:sldId id="1527" r:id="rId8"/>
    <p:sldId id="1531" r:id="rId9"/>
    <p:sldId id="1518" r:id="rId10"/>
    <p:sldId id="1497" r:id="rId11"/>
    <p:sldId id="1498" r:id="rId12"/>
    <p:sldId id="1499" r:id="rId13"/>
    <p:sldId id="1500" r:id="rId14"/>
    <p:sldId id="1501" r:id="rId15"/>
    <p:sldId id="1519" r:id="rId16"/>
    <p:sldId id="1520" r:id="rId17"/>
    <p:sldId id="1504" r:id="rId18"/>
    <p:sldId id="1505" r:id="rId19"/>
    <p:sldId id="1506" r:id="rId20"/>
    <p:sldId id="1507" r:id="rId21"/>
    <p:sldId id="1508" r:id="rId22"/>
    <p:sldId id="1509" r:id="rId23"/>
    <p:sldId id="1510" r:id="rId24"/>
    <p:sldId id="1511" r:id="rId25"/>
    <p:sldId id="1526" r:id="rId26"/>
    <p:sldId id="1514" r:id="rId2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Author" initials="A" lastIdx="592" clrIdx="4"/>
  <p:cmAuthor id="5" name="Brittany Hart" initials="BH" lastIdx="10" clrIdx="5">
    <p:extLst>
      <p:ext uri="{19B8F6BF-5375-455C-9EA6-DF929625EA0E}">
        <p15:presenceInfo xmlns:p15="http://schemas.microsoft.com/office/powerpoint/2012/main" userId="S-1-5-21-383413107-1061881802-891584314-10022" providerId="AD"/>
      </p:ext>
    </p:extLst>
  </p:cmAuthor>
  <p:cmAuthor id="6" name="David Schulman (Arryve)" initials="DS(" lastIdx="5" clrIdx="6">
    <p:extLst>
      <p:ext uri="{19B8F6BF-5375-455C-9EA6-DF929625EA0E}">
        <p15:presenceInfo xmlns:p15="http://schemas.microsoft.com/office/powerpoint/2012/main" userId="S-1-5-21-2127521184-1604012920-1887927527-21882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4D4"/>
    <a:srgbClr val="929292"/>
    <a:srgbClr val="FFFFFF"/>
    <a:srgbClr val="505050"/>
    <a:srgbClr val="000000"/>
    <a:srgbClr val="D83B01"/>
    <a:srgbClr val="002050"/>
    <a:srgbClr val="5C2D91"/>
    <a:srgbClr val="0078D7"/>
    <a:srgbClr val="107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438" autoAdjust="0"/>
  </p:normalViewPr>
  <p:slideViewPr>
    <p:cSldViewPr snapToGrid="0">
      <p:cViewPr varScale="1">
        <p:scale>
          <a:sx n="60" d="100"/>
          <a:sy n="60" d="100"/>
        </p:scale>
        <p:origin x="1092" y="72"/>
      </p:cViewPr>
      <p:guideLst/>
    </p:cSldViewPr>
  </p:slideViewPr>
  <p:outlineViewPr>
    <p:cViewPr>
      <p:scale>
        <a:sx n="33" d="100"/>
        <a:sy n="33" d="100"/>
      </p:scale>
      <p:origin x="0" y="-871"/>
    </p:cViewPr>
  </p:outlineViewPr>
  <p:notesTextViewPr>
    <p:cViewPr>
      <p:scale>
        <a:sx n="100" d="100"/>
        <a:sy n="100" d="100"/>
      </p:scale>
      <p:origin x="0" y="0"/>
    </p:cViewPr>
  </p:notesTextViewPr>
  <p:sorterViewPr>
    <p:cViewPr>
      <p:scale>
        <a:sx n="42" d="100"/>
        <a:sy n="42" d="100"/>
      </p:scale>
      <p:origin x="0" y="0"/>
    </p:cViewPr>
  </p:sorterViewPr>
  <p:notesViewPr>
    <p:cSldViewPr snapToGrid="0" showGuides="1">
      <p:cViewPr varScale="1">
        <p:scale>
          <a:sx n="81" d="100"/>
          <a:sy n="81" d="100"/>
        </p:scale>
        <p:origin x="3894"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Sheet1!$A$14:$A$25</c:f>
              <c:strCache>
                <c:ptCount val="1"/>
                <c:pt idx="0">
                  <c:v>Coworker (non-manager, non-IT) My Manager IT employee Online Tutorials or Webinars Search Engine Community Forums Microsoft's Website Formal Training (provided by my organization) Formal Training (provided by an external party) Actual User Guide or Manual</c:v>
                </c:pt>
              </c:strCache>
            </c:strRef>
          </c:tx>
          <c:spPr>
            <a:ln w="28575" cap="rnd" cmpd="sng" algn="ctr">
              <a:noFill/>
              <a:prstDash val="solid"/>
              <a:round/>
            </a:ln>
            <a:effectLst/>
          </c:spPr>
          <c:marker>
            <c:symbol val="circle"/>
            <c:size val="7"/>
            <c:spPr>
              <a:solidFill>
                <a:schemeClr val="accent4"/>
              </a:solidFill>
              <a:ln w="9525" cap="flat" cmpd="sng" algn="ctr">
                <a:noFill/>
                <a:prstDash val="solid"/>
                <a:round/>
              </a:ln>
              <a:effectLst/>
            </c:spPr>
          </c:marker>
          <c:dPt>
            <c:idx val="0"/>
            <c:bubble3D val="0"/>
            <c:extLst>
              <c:ext xmlns:c16="http://schemas.microsoft.com/office/drawing/2014/chart" uri="{C3380CC4-5D6E-409C-BE32-E72D297353CC}">
                <c16:uniqueId val="{00000000-7CDA-45AA-A20F-5620EFBF716F}"/>
              </c:ext>
            </c:extLst>
          </c:dPt>
          <c:dPt>
            <c:idx val="1"/>
            <c:marker>
              <c:spPr>
                <a:solidFill>
                  <a:schemeClr val="accent1"/>
                </a:solidFill>
                <a:ln w="9525" cap="flat" cmpd="sng" algn="ctr">
                  <a:noFill/>
                  <a:prstDash val="solid"/>
                  <a:round/>
                </a:ln>
                <a:effectLst/>
              </c:spPr>
            </c:marker>
            <c:bubble3D val="0"/>
            <c:extLst>
              <c:ext xmlns:c16="http://schemas.microsoft.com/office/drawing/2014/chart" uri="{C3380CC4-5D6E-409C-BE32-E72D297353CC}">
                <c16:uniqueId val="{00000000-5D9C-4776-8603-FB96F172841C}"/>
              </c:ext>
            </c:extLst>
          </c:dPt>
          <c:dPt>
            <c:idx val="2"/>
            <c:marker>
              <c:spPr>
                <a:solidFill>
                  <a:schemeClr val="accent1"/>
                </a:solidFill>
                <a:ln w="9525" cap="flat" cmpd="sng" algn="ctr">
                  <a:noFill/>
                  <a:prstDash val="solid"/>
                  <a:round/>
                </a:ln>
                <a:effectLst/>
              </c:spPr>
            </c:marker>
            <c:bubble3D val="0"/>
            <c:extLst>
              <c:ext xmlns:c16="http://schemas.microsoft.com/office/drawing/2014/chart" uri="{C3380CC4-5D6E-409C-BE32-E72D297353CC}">
                <c16:uniqueId val="{00000001-5D9C-4776-8603-FB96F172841C}"/>
              </c:ext>
            </c:extLst>
          </c:dPt>
          <c:dPt>
            <c:idx val="3"/>
            <c:bubble3D val="0"/>
            <c:extLst>
              <c:ext xmlns:c16="http://schemas.microsoft.com/office/drawing/2014/chart" uri="{C3380CC4-5D6E-409C-BE32-E72D297353CC}">
                <c16:uniqueId val="{00000001-7CDA-45AA-A20F-5620EFBF716F}"/>
              </c:ext>
            </c:extLst>
          </c:dPt>
          <c:dPt>
            <c:idx val="4"/>
            <c:bubble3D val="0"/>
            <c:extLst>
              <c:ext xmlns:c16="http://schemas.microsoft.com/office/drawing/2014/chart" uri="{C3380CC4-5D6E-409C-BE32-E72D297353CC}">
                <c16:uniqueId val="{00000002-7CDA-45AA-A20F-5620EFBF716F}"/>
              </c:ext>
            </c:extLst>
          </c:dPt>
          <c:dPt>
            <c:idx val="5"/>
            <c:bubble3D val="0"/>
            <c:extLst>
              <c:ext xmlns:c16="http://schemas.microsoft.com/office/drawing/2014/chart" uri="{C3380CC4-5D6E-409C-BE32-E72D297353CC}">
                <c16:uniqueId val="{00000003-7CDA-45AA-A20F-5620EFBF716F}"/>
              </c:ext>
            </c:extLst>
          </c:dPt>
          <c:dPt>
            <c:idx val="6"/>
            <c:bubble3D val="0"/>
            <c:extLst>
              <c:ext xmlns:c16="http://schemas.microsoft.com/office/drawing/2014/chart" uri="{C3380CC4-5D6E-409C-BE32-E72D297353CC}">
                <c16:uniqueId val="{00000004-7CDA-45AA-A20F-5620EFBF716F}"/>
              </c:ext>
            </c:extLst>
          </c:dPt>
          <c:dPt>
            <c:idx val="7"/>
            <c:marker>
              <c:spPr>
                <a:solidFill>
                  <a:schemeClr val="accent1"/>
                </a:solidFill>
                <a:ln w="9525" cap="flat" cmpd="sng" algn="ctr">
                  <a:noFill/>
                  <a:prstDash val="solid"/>
                  <a:round/>
                </a:ln>
                <a:effectLst/>
              </c:spPr>
            </c:marker>
            <c:bubble3D val="0"/>
            <c:extLst>
              <c:ext xmlns:c16="http://schemas.microsoft.com/office/drawing/2014/chart" uri="{C3380CC4-5D6E-409C-BE32-E72D297353CC}">
                <c16:uniqueId val="{00000005-7CDA-45AA-A20F-5620EFBF716F}"/>
              </c:ext>
            </c:extLst>
          </c:dPt>
          <c:dPt>
            <c:idx val="8"/>
            <c:marker>
              <c:spPr>
                <a:solidFill>
                  <a:schemeClr val="accent1"/>
                </a:solidFill>
                <a:ln w="9525" cap="flat" cmpd="sng" algn="ctr">
                  <a:noFill/>
                  <a:prstDash val="solid"/>
                  <a:round/>
                </a:ln>
                <a:effectLst/>
              </c:spPr>
            </c:marker>
            <c:bubble3D val="0"/>
            <c:extLst>
              <c:ext xmlns:c16="http://schemas.microsoft.com/office/drawing/2014/chart" uri="{C3380CC4-5D6E-409C-BE32-E72D297353CC}">
                <c16:uniqueId val="{00000006-7CDA-45AA-A20F-5620EFBF716F}"/>
              </c:ext>
            </c:extLst>
          </c:dPt>
          <c:dPt>
            <c:idx val="9"/>
            <c:bubble3D val="0"/>
            <c:extLst>
              <c:ext xmlns:c16="http://schemas.microsoft.com/office/drawing/2014/chart" uri="{C3380CC4-5D6E-409C-BE32-E72D297353CC}">
                <c16:uniqueId val="{00000007-7CDA-45AA-A20F-5620EFBF716F}"/>
              </c:ext>
            </c:extLst>
          </c:dPt>
          <c:dPt>
            <c:idx val="10"/>
            <c:marker>
              <c:spPr>
                <a:solidFill>
                  <a:schemeClr val="accent3"/>
                </a:solidFill>
                <a:ln w="9525" cap="flat" cmpd="sng" algn="ctr">
                  <a:noFill/>
                  <a:prstDash val="solid"/>
                  <a:round/>
                </a:ln>
                <a:effectLst/>
              </c:spPr>
            </c:marker>
            <c:bubble3D val="0"/>
            <c:extLst>
              <c:ext xmlns:c16="http://schemas.microsoft.com/office/drawing/2014/chart" uri="{C3380CC4-5D6E-409C-BE32-E72D297353CC}">
                <c16:uniqueId val="{00000008-7CDA-45AA-A20F-5620EFBF716F}"/>
              </c:ext>
            </c:extLst>
          </c:dPt>
          <c:dPt>
            <c:idx val="11"/>
            <c:bubble3D val="0"/>
            <c:extLst>
              <c:ext xmlns:c16="http://schemas.microsoft.com/office/drawing/2014/chart" uri="{C3380CC4-5D6E-409C-BE32-E72D297353CC}">
                <c16:uniqueId val="{00000009-7CDA-45AA-A20F-5620EFBF716F}"/>
              </c:ext>
            </c:extLst>
          </c:dPt>
          <c:xVal>
            <c:numRef>
              <c:f>Sheet1!$A$2:$A$12</c:f>
              <c:numCache>
                <c:formatCode>0%</c:formatCode>
                <c:ptCount val="11"/>
                <c:pt idx="0">
                  <c:v>0.35</c:v>
                </c:pt>
                <c:pt idx="1">
                  <c:v>0.08</c:v>
                </c:pt>
                <c:pt idx="2">
                  <c:v>0.2</c:v>
                </c:pt>
                <c:pt idx="3">
                  <c:v>0.14000000000000001</c:v>
                </c:pt>
                <c:pt idx="4">
                  <c:v>0.14000000000000001</c:v>
                </c:pt>
                <c:pt idx="5">
                  <c:v>7.0000000000000007E-2</c:v>
                </c:pt>
                <c:pt idx="6">
                  <c:v>0.1</c:v>
                </c:pt>
                <c:pt idx="7">
                  <c:v>0.17</c:v>
                </c:pt>
                <c:pt idx="8">
                  <c:v>0.06</c:v>
                </c:pt>
                <c:pt idx="9">
                  <c:v>0.11</c:v>
                </c:pt>
                <c:pt idx="10">
                  <c:v>0.53</c:v>
                </c:pt>
              </c:numCache>
            </c:numRef>
          </c:xVal>
          <c:yVal>
            <c:numRef>
              <c:f>Sheet1!$B$2:$B$12</c:f>
              <c:numCache>
                <c:formatCode>0%</c:formatCode>
                <c:ptCount val="11"/>
                <c:pt idx="0">
                  <c:v>0.4</c:v>
                </c:pt>
                <c:pt idx="1">
                  <c:v>0.39</c:v>
                </c:pt>
                <c:pt idx="2">
                  <c:v>0.39</c:v>
                </c:pt>
                <c:pt idx="3">
                  <c:v>0.17</c:v>
                </c:pt>
                <c:pt idx="4">
                  <c:v>0.15</c:v>
                </c:pt>
                <c:pt idx="5">
                  <c:v>0.2</c:v>
                </c:pt>
                <c:pt idx="6">
                  <c:v>0.16</c:v>
                </c:pt>
                <c:pt idx="7">
                  <c:v>0.36</c:v>
                </c:pt>
                <c:pt idx="8">
                  <c:v>0.36</c:v>
                </c:pt>
                <c:pt idx="9">
                  <c:v>0.17</c:v>
                </c:pt>
                <c:pt idx="10">
                  <c:v>0.15</c:v>
                </c:pt>
              </c:numCache>
            </c:numRef>
          </c:yVal>
          <c:smooth val="0"/>
          <c:extLst>
            <c:ext xmlns:c16="http://schemas.microsoft.com/office/drawing/2014/chart" uri="{C3380CC4-5D6E-409C-BE32-E72D297353CC}">
              <c16:uniqueId val="{0000000A-7CDA-45AA-A20F-5620EFBF716F}"/>
            </c:ext>
          </c:extLst>
        </c:ser>
        <c:dLbls>
          <c:showLegendKey val="0"/>
          <c:showVal val="0"/>
          <c:showCatName val="0"/>
          <c:showSerName val="0"/>
          <c:showPercent val="0"/>
          <c:showBubbleSize val="0"/>
        </c:dLbls>
        <c:axId val="-1862338752"/>
        <c:axId val="-1862335488"/>
      </c:scatterChart>
      <c:valAx>
        <c:axId val="-1862338752"/>
        <c:scaling>
          <c:orientation val="minMax"/>
          <c:max val="0.55000000000000004"/>
          <c:min val="0"/>
        </c:scaling>
        <c:delete val="0"/>
        <c:axPos val="b"/>
        <c:numFmt formatCode="0%" sourceLinked="1"/>
        <c:majorTickMark val="out"/>
        <c:minorTickMark val="none"/>
        <c:tickLblPos val="nextTo"/>
        <c:spPr>
          <a:noFill/>
          <a:ln w="9525" cap="flat" cmpd="sng" algn="ctr">
            <a:solidFill>
              <a:srgbClr val="CCCCCC"/>
            </a:solidFill>
            <a:prstDash val="solid"/>
            <a:round/>
          </a:ln>
          <a:effectLst/>
        </c:spPr>
        <c:txPr>
          <a:bodyPr rot="-60000000" spcFirstLastPara="1" vertOverflow="ellipsis" vert="horz" wrap="square" anchor="ctr" anchorCtr="1"/>
          <a:lstStyle/>
          <a:p>
            <a:pPr>
              <a:defRPr sz="1050" b="0" i="0" u="none" strike="noStrike" kern="1200" baseline="0">
                <a:gradFill>
                  <a:gsLst>
                    <a:gs pos="13000">
                      <a:schemeClr val="accent4">
                        <a:lumMod val="50000"/>
                      </a:schemeClr>
                    </a:gs>
                    <a:gs pos="28704">
                      <a:schemeClr val="accent4">
                        <a:lumMod val="50000"/>
                      </a:schemeClr>
                    </a:gs>
                  </a:gsLst>
                  <a:lin ang="5400000" scaled="0"/>
                </a:gradFill>
                <a:latin typeface="+mn-lt"/>
                <a:ea typeface="+mn-ea"/>
                <a:cs typeface="+mn-cs"/>
              </a:defRPr>
            </a:pPr>
            <a:endParaRPr lang="en-US"/>
          </a:p>
        </c:txPr>
        <c:crossAx val="-1862335488"/>
        <c:crosses val="autoZero"/>
        <c:crossBetween val="midCat"/>
        <c:majorUnit val="5.000000000000001E-2"/>
      </c:valAx>
      <c:valAx>
        <c:axId val="-1862335488"/>
        <c:scaling>
          <c:orientation val="minMax"/>
        </c:scaling>
        <c:delete val="0"/>
        <c:axPos val="l"/>
        <c:numFmt formatCode="0%" sourceLinked="1"/>
        <c:majorTickMark val="out"/>
        <c:minorTickMark val="none"/>
        <c:tickLblPos val="nextTo"/>
        <c:spPr>
          <a:noFill/>
          <a:ln w="9525" cap="flat" cmpd="sng" algn="ctr">
            <a:solidFill>
              <a:srgbClr val="CCCCCC"/>
            </a:solidFill>
            <a:prstDash val="solid"/>
            <a:round/>
          </a:ln>
          <a:effectLst/>
        </c:spPr>
        <c:txPr>
          <a:bodyPr rot="-60000000" spcFirstLastPara="1" vertOverflow="ellipsis" vert="horz" wrap="square" anchor="ctr" anchorCtr="1"/>
          <a:lstStyle/>
          <a:p>
            <a:pPr>
              <a:defRPr sz="1050" b="0" i="0" u="none" strike="noStrike" kern="1200" baseline="0">
                <a:gradFill>
                  <a:gsLst>
                    <a:gs pos="13889">
                      <a:schemeClr val="accent4">
                        <a:lumMod val="50000"/>
                      </a:schemeClr>
                    </a:gs>
                    <a:gs pos="28704">
                      <a:schemeClr val="accent4">
                        <a:lumMod val="50000"/>
                      </a:schemeClr>
                    </a:gs>
                  </a:gsLst>
                  <a:lin ang="5400000" scaled="0"/>
                </a:gradFill>
                <a:latin typeface="+mn-lt"/>
                <a:ea typeface="+mn-ea"/>
                <a:cs typeface="+mn-cs"/>
              </a:defRPr>
            </a:pPr>
            <a:endParaRPr lang="en-US"/>
          </a:p>
        </c:txPr>
        <c:crossAx val="-1862338752"/>
        <c:crosses val="autoZero"/>
        <c:crossBetween val="midCat"/>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5281F1-986A-4B6E-BCEE-00759E88A3CD}" type="datetime8">
              <a:rPr lang="en-US" smtClean="0">
                <a:latin typeface="Segoe UI" pitchFamily="34" charset="0"/>
              </a:rPr>
              <a:t>1/4/2022 12:29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282C969-039B-4B29-B504-EEFD9079FCE2}" type="datetime8">
              <a:rPr lang="en-US" smtClean="0"/>
              <a:t>1/4/2022 12:29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651" rtl="0" eaLnBrk="1" fontAlgn="auto" latinLnBrk="0" hangingPunct="1">
              <a:lnSpc>
                <a:spcPct val="100000"/>
              </a:lnSpc>
              <a:spcBef>
                <a:spcPts val="0"/>
              </a:spcBef>
              <a:spcAft>
                <a:spcPts val="0"/>
              </a:spcAft>
              <a:buClrTx/>
              <a:buSzTx/>
              <a:buFontTx/>
              <a:buNone/>
              <a:tabLst/>
              <a:defRPr/>
            </a:pPr>
            <a:fld id="{4D859151-FE42-48C2-B89C-485B5E199677}" type="datetime8">
              <a:rPr kumimoji="0" lang="en-US" sz="1800" b="0" i="0" u="none" strike="noStrike" kern="0" cap="none" spc="0" normalizeH="0" baseline="0" noProof="0" smtClean="0">
                <a:ln>
                  <a:noFill/>
                </a:ln>
                <a:solidFill>
                  <a:prstClr val="black"/>
                </a:solidFill>
                <a:effectLst/>
                <a:uLnTx/>
                <a:uFillTx/>
                <a:latin typeface="Segoe UI Light" panose="020B0502040204020203" pitchFamily="34" charset="0"/>
                <a:ea typeface="+mn-ea"/>
                <a:cs typeface="+mn-cs"/>
              </a:rPr>
              <a:t>1/4/2022 12:29 PM</a:t>
            </a:fld>
            <a:endParaRPr kumimoji="0" lang="en-US" sz="1800" b="0" i="0" u="none" strike="noStrike" kern="0" cap="none" spc="0" normalizeH="0" baseline="0" noProof="0" dirty="0">
              <a:ln>
                <a:noFill/>
              </a:ln>
              <a:solidFill>
                <a:prstClr val="black"/>
              </a:solidFill>
              <a:effectLst/>
              <a:uLnTx/>
              <a:uFillTx/>
              <a:latin typeface="Segoe UI Light" panose="020B0502040204020203"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651"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latin typeface="Segoe UI Light" panose="020B0502040204020203" pitchFamily="34" charset="0"/>
                <a:ea typeface="+mn-ea"/>
                <a:cs typeface="+mn-cs"/>
              </a:rPr>
              <a:pPr marL="0" marR="0" lvl="0" indent="0" algn="r" defTabSz="932651"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prstClr val="black"/>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138226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five</a:t>
            </a:r>
            <a:r>
              <a:rPr lang="en-US" baseline="0" dirty="0"/>
              <a:t> simple steps to developing your champions community.</a:t>
            </a:r>
          </a:p>
          <a:p>
            <a:endParaRPr lang="en-US" baseline="0" dirty="0"/>
          </a:p>
          <a:p>
            <a:pPr marL="349724" indent="-349724">
              <a:lnSpc>
                <a:spcPct val="100000"/>
              </a:lnSpc>
              <a:spcBef>
                <a:spcPts val="1836"/>
              </a:spcBef>
              <a:spcAft>
                <a:spcPts val="612"/>
              </a:spcAft>
              <a:buClr>
                <a:schemeClr val="tx2"/>
              </a:buClr>
              <a:buFont typeface="+mj-lt"/>
              <a:buAutoNum type="arabicPeriod"/>
            </a:pPr>
            <a:r>
              <a:rPr lang="en-GB" sz="900" dirty="0"/>
              <a:t>Set the context.</a:t>
            </a:r>
          </a:p>
          <a:p>
            <a:pPr marL="349724" indent="-349724">
              <a:lnSpc>
                <a:spcPct val="100000"/>
              </a:lnSpc>
              <a:spcBef>
                <a:spcPts val="1836"/>
              </a:spcBef>
              <a:spcAft>
                <a:spcPts val="612"/>
              </a:spcAft>
              <a:buClr>
                <a:schemeClr val="tx2"/>
              </a:buClr>
              <a:buFont typeface="+mj-lt"/>
              <a:buAutoNum type="arabicPeriod"/>
            </a:pPr>
            <a:r>
              <a:rPr lang="en-GB" sz="900" dirty="0"/>
              <a:t>Design and align the Champions Community to organizational objectives and vision for Office 365. </a:t>
            </a:r>
          </a:p>
          <a:p>
            <a:pPr marL="349724" indent="-349724">
              <a:lnSpc>
                <a:spcPct val="100000"/>
              </a:lnSpc>
              <a:spcBef>
                <a:spcPts val="1836"/>
              </a:spcBef>
              <a:spcAft>
                <a:spcPts val="612"/>
              </a:spcAft>
              <a:buClr>
                <a:schemeClr val="tx2"/>
              </a:buClr>
              <a:buFont typeface="+mj-lt"/>
              <a:buAutoNum type="arabicPeriod"/>
            </a:pPr>
            <a:r>
              <a:rPr lang="en-GB" sz="900" dirty="0"/>
              <a:t>Identify champions and get buy-in.</a:t>
            </a:r>
          </a:p>
          <a:p>
            <a:pPr marL="349724" indent="-349724">
              <a:lnSpc>
                <a:spcPct val="100000"/>
              </a:lnSpc>
              <a:spcBef>
                <a:spcPts val="1836"/>
              </a:spcBef>
              <a:spcAft>
                <a:spcPts val="612"/>
              </a:spcAft>
              <a:buClr>
                <a:schemeClr val="tx2"/>
              </a:buClr>
              <a:buFont typeface="+mj-lt"/>
              <a:buAutoNum type="arabicPeriod"/>
            </a:pPr>
            <a:r>
              <a:rPr lang="en-GB" sz="900" dirty="0"/>
              <a:t>Build a plan with champions. </a:t>
            </a:r>
          </a:p>
          <a:p>
            <a:pPr marL="349724" indent="-349724">
              <a:lnSpc>
                <a:spcPct val="100000"/>
              </a:lnSpc>
              <a:spcBef>
                <a:spcPts val="1836"/>
              </a:spcBef>
              <a:spcAft>
                <a:spcPts val="612"/>
              </a:spcAft>
              <a:buClr>
                <a:schemeClr val="tx2"/>
              </a:buClr>
              <a:buFont typeface="+mj-lt"/>
              <a:buAutoNum type="arabicPeriod"/>
            </a:pPr>
            <a:r>
              <a:rPr lang="en-GB" sz="900" dirty="0"/>
              <a:t>Execute and iterate.</a:t>
            </a:r>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A35A2233-FEDE-4805-BA79-AA9C6B804AA9}" type="datetime8">
              <a:rPr lang="en-US" smtClean="0">
                <a:solidFill>
                  <a:prstClr val="black"/>
                </a:solidFill>
              </a:rPr>
              <a:t>1/4/2022 12:29 PM</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720510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C0F4FA-C918-4B28-9D85-1A26D01F2BC3}"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864992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6D6CF-A8BB-440B-B713-A5A9855DEB28}" type="slidenum">
              <a:rPr lang="en-US" smtClean="0"/>
              <a:t>13</a:t>
            </a:fld>
            <a:endParaRPr lang="en-US"/>
          </a:p>
        </p:txBody>
      </p:sp>
    </p:spTree>
    <p:extLst>
      <p:ext uri="{BB962C8B-B14F-4D97-AF65-F5344CB8AC3E}">
        <p14:creationId xmlns:p14="http://schemas.microsoft.com/office/powerpoint/2010/main" val="949602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6D6CF-A8BB-440B-B713-A5A9855DEB28}" type="slidenum">
              <a:rPr lang="en-US" smtClean="0"/>
              <a:t>14</a:t>
            </a:fld>
            <a:endParaRPr lang="en-US"/>
          </a:p>
        </p:txBody>
      </p:sp>
    </p:spTree>
    <p:extLst>
      <p:ext uri="{BB962C8B-B14F-4D97-AF65-F5344CB8AC3E}">
        <p14:creationId xmlns:p14="http://schemas.microsoft.com/office/powerpoint/2010/main" val="279490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6D6CF-A8BB-440B-B713-A5A9855DEB28}" type="slidenum">
              <a:rPr lang="en-US" smtClean="0"/>
              <a:t>15</a:t>
            </a:fld>
            <a:endParaRPr lang="en-US"/>
          </a:p>
        </p:txBody>
      </p:sp>
    </p:spTree>
    <p:extLst>
      <p:ext uri="{BB962C8B-B14F-4D97-AF65-F5344CB8AC3E}">
        <p14:creationId xmlns:p14="http://schemas.microsoft.com/office/powerpoint/2010/main" val="158263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6D6CF-A8BB-440B-B713-A5A9855DEB28}" type="slidenum">
              <a:rPr lang="en-US" smtClean="0"/>
              <a:t>16</a:t>
            </a:fld>
            <a:endParaRPr lang="en-US"/>
          </a:p>
        </p:txBody>
      </p:sp>
    </p:spTree>
    <p:extLst>
      <p:ext uri="{BB962C8B-B14F-4D97-AF65-F5344CB8AC3E}">
        <p14:creationId xmlns:p14="http://schemas.microsoft.com/office/powerpoint/2010/main" val="1407770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6D6CF-A8BB-440B-B713-A5A9855DEB28}" type="slidenum">
              <a:rPr lang="en-US" smtClean="0"/>
              <a:t>17</a:t>
            </a:fld>
            <a:endParaRPr lang="en-US"/>
          </a:p>
        </p:txBody>
      </p:sp>
    </p:spTree>
    <p:extLst>
      <p:ext uri="{BB962C8B-B14F-4D97-AF65-F5344CB8AC3E}">
        <p14:creationId xmlns:p14="http://schemas.microsoft.com/office/powerpoint/2010/main" val="1081869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6D6CF-A8BB-440B-B713-A5A9855DEB28}" type="slidenum">
              <a:rPr lang="en-US" smtClean="0"/>
              <a:t>18</a:t>
            </a:fld>
            <a:endParaRPr lang="en-US"/>
          </a:p>
        </p:txBody>
      </p:sp>
    </p:spTree>
    <p:extLst>
      <p:ext uri="{BB962C8B-B14F-4D97-AF65-F5344CB8AC3E}">
        <p14:creationId xmlns:p14="http://schemas.microsoft.com/office/powerpoint/2010/main" val="1157194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6D6CF-A8BB-440B-B713-A5A9855DEB28}" type="slidenum">
              <a:rPr lang="en-US" smtClean="0"/>
              <a:t>19</a:t>
            </a:fld>
            <a:endParaRPr lang="en-US"/>
          </a:p>
        </p:txBody>
      </p:sp>
    </p:spTree>
    <p:extLst>
      <p:ext uri="{BB962C8B-B14F-4D97-AF65-F5344CB8AC3E}">
        <p14:creationId xmlns:p14="http://schemas.microsoft.com/office/powerpoint/2010/main" val="2182808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0" y="8686800"/>
            <a:ext cx="5920740" cy="355964"/>
          </a:xfrm>
          <a:prstGeom prst="rect">
            <a:avLst/>
          </a:prstGeom>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3976EFB-A149-4E44-9307-B0F7CC327732}" type="datetime8">
              <a:rPr lang="en-US" smtClean="0">
                <a:solidFill>
                  <a:prstClr val="black"/>
                </a:solidFill>
              </a:rPr>
              <a:t>1/4/2022 12:29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17869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32651" rtl="0" eaLnBrk="1" fontAlgn="auto" latinLnBrk="0" hangingPunct="1">
              <a:lnSpc>
                <a:spcPct val="100000"/>
              </a:lnSpc>
              <a:spcBef>
                <a:spcPts val="0"/>
              </a:spcBef>
              <a:spcAft>
                <a:spcPts val="0"/>
              </a:spcAft>
              <a:buClrTx/>
              <a:buSzTx/>
              <a:buFontTx/>
              <a:buNone/>
              <a:tabLst/>
              <a:defRPr/>
            </a:pPr>
            <a:fld id="{FE2649C4-E47B-42E3-91B5-EC597FC6BBC4}" type="datetime8">
              <a:rPr kumimoji="0" lang="en-US" sz="1200" b="0" i="0" u="none" strike="noStrike" kern="1200" cap="none" spc="0" normalizeH="0" baseline="0" noProof="0" smtClean="0">
                <a:ln>
                  <a:noFill/>
                </a:ln>
                <a:solidFill>
                  <a:prstClr val="black"/>
                </a:solidFill>
                <a:effectLst/>
                <a:uLnTx/>
                <a:uFillTx/>
                <a:latin typeface="Segoe UI Light" panose="020B0502040204020203" pitchFamily="34" charset="0"/>
                <a:ea typeface="+mn-ea"/>
                <a:cs typeface="+mn-cs"/>
              </a:rPr>
              <a:t>1/4/2022 12:29 PM</a:t>
            </a:fld>
            <a:endParaRPr kumimoji="0" lang="en-US" sz="1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32651"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Light" panose="020B0502040204020203" pitchFamily="34" charset="0"/>
                <a:ea typeface="+mn-ea"/>
                <a:cs typeface="+mn-cs"/>
              </a:rPr>
              <a:pPr marL="0" marR="0" lvl="0" indent="0" algn="r" defTabSz="932651"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p:txBody>
      </p:sp>
      <p:sp>
        <p:nvSpPr>
          <p:cNvPr id="6" name="Header Placeholder 5"/>
          <p:cNvSpPr>
            <a:spLocks noGrp="1"/>
          </p:cNvSpPr>
          <p:nvPr>
            <p:ph type="hdr" sz="quarter" idx="12"/>
          </p:nvPr>
        </p:nvSpPr>
        <p:spPr/>
        <p:txBody>
          <a:bodyPr/>
          <a:lstStyle/>
          <a:p>
            <a:pPr marL="0" marR="0" lvl="0" indent="0" algn="l" defTabSz="93265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Light" panose="020B0502040204020203" pitchFamily="34" charset="0"/>
                <a:ea typeface="+mn-ea"/>
                <a:cs typeface="+mn-cs"/>
              </a:rPr>
              <a:t>Microsoft Office365</a:t>
            </a:r>
            <a:endParaRPr kumimoji="0" lang="en-US" sz="1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p:txBody>
      </p:sp>
      <p:sp>
        <p:nvSpPr>
          <p:cNvPr id="7" name="Footer Placeholder 6"/>
          <p:cNvSpPr>
            <a:spLocks noGrp="1"/>
          </p:cNvSpPr>
          <p:nvPr>
            <p:ph type="ftr" sz="quarter" idx="13"/>
          </p:nvPr>
        </p:nvSpPr>
        <p:spPr/>
        <p:txBody>
          <a:bodyPr/>
          <a:lstStyle/>
          <a:p>
            <a:pPr marL="231775" marR="0" lvl="0" indent="0" algn="l" defTabSz="914099"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a:ln>
                  <a:noFill/>
                </a:ln>
                <a:gradFill>
                  <a:gsLst>
                    <a:gs pos="0">
                      <a:prstClr val="black"/>
                    </a:gs>
                    <a:gs pos="100000">
                      <a:prstClr val="black"/>
                    </a:gs>
                  </a:gsLst>
                  <a:lin ang="5400000" scaled="0"/>
                </a:gradFill>
                <a:effectLst/>
                <a:uLnTx/>
                <a:uFillTx/>
                <a:latin typeface="Segoe UI Light" panose="020B0502040204020203" pitchFamily="34" charset="0"/>
                <a:ea typeface="Segoe UI" pitchFamily="34" charset="0"/>
                <a:cs typeface="Segoe UI Light" panose="020B0502040204020203" pitchFamily="34" charset="0"/>
              </a:rPr>
              <a:t>© 2012 Microsoft Corporation. All rights reserved. Microsoft, Windows, and other product names are or may be registered trademarks and/or trademarks in the U.S. and/or other countries.</a:t>
            </a:r>
          </a:p>
          <a:p>
            <a:pPr marL="231775" marR="0" lvl="0" indent="0" algn="l" defTabSz="914099"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a:ln>
                  <a:noFill/>
                </a:ln>
                <a:gradFill>
                  <a:gsLst>
                    <a:gs pos="0">
                      <a:prstClr val="black"/>
                    </a:gs>
                    <a:gs pos="100000">
                      <a:prstClr val="black"/>
                    </a:gs>
                  </a:gsLst>
                  <a:lin ang="5400000" scaled="0"/>
                </a:gradFill>
                <a:effectLst/>
                <a:uLnTx/>
                <a:uFillTx/>
                <a:latin typeface="Segoe UI Light" panose="020B0502040204020203" pitchFamily="34" charset="0"/>
                <a:ea typeface="Segoe UI" pitchFamily="34" charset="0"/>
                <a:cs typeface="Segoe UI Light" panose="020B0502040204020203"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Light" panose="020B0502040204020203" pitchFamily="34" charset="0"/>
              <a:ea typeface="Segoe UI" pitchFamily="34" charset="0"/>
              <a:cs typeface="Segoe UI Light" panose="020B0502040204020203" pitchFamily="34" charset="0"/>
            </a:endParaRPr>
          </a:p>
        </p:txBody>
      </p:sp>
    </p:spTree>
    <p:extLst>
      <p:ext uri="{BB962C8B-B14F-4D97-AF65-F5344CB8AC3E}">
        <p14:creationId xmlns:p14="http://schemas.microsoft.com/office/powerpoint/2010/main" val="180940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593424" marR="0" lvl="0" indent="0" algn="l" defTabSz="949165"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9233AE9F-5762-4911-BC8A-46B5DB615823}" type="datetime8">
              <a:rPr kumimoji="0" lang="en-US" sz="1800" b="0" i="0" u="none" strike="noStrike" kern="0" cap="none" spc="0" normalizeH="0" baseline="0" noProof="0" smtClean="0">
                <a:ln>
                  <a:noFill/>
                </a:ln>
                <a:solidFill>
                  <a:prstClr val="black"/>
                </a:solidFill>
                <a:effectLst/>
                <a:uLnTx/>
                <a:uFillTx/>
                <a:latin typeface="Segoe UI" pitchFamily="34" charset="0"/>
                <a:ea typeface="+mn-ea"/>
                <a:cs typeface="+mn-cs"/>
              </a:rPr>
              <a:t>1/4/2022 12:29 PM</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prstClr val="black"/>
                </a:solidFill>
                <a:effectLst/>
                <a:uLnTx/>
                <a:uFillTx/>
                <a:latin typeface="Segoe UI" pitchFamily="34" charset="0"/>
                <a:ea typeface="+mn-ea"/>
                <a:cs typeface="+mn-cs"/>
              </a:rPr>
              <a:pPr marL="0" marR="0" lvl="0" indent="0" algn="r" defTabSz="950464"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1361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Highlights and teasers help generate buzz and are easily digestible. Lunch and learn events are a great way to</a:t>
            </a:r>
            <a:r>
              <a:rPr lang="en-US" baseline="0" dirty="0"/>
              <a:t> showcase benefits and get people involved.</a:t>
            </a:r>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87EDE66-1A9E-4884-B2AE-826DA001F07F}" type="datetime8">
              <a:rPr lang="en-US" smtClean="0">
                <a:solidFill>
                  <a:prstClr val="black"/>
                </a:solidFill>
              </a:rPr>
              <a:t>1/4/2022 12:29 PM</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08326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1" indent="0" fontAlgn="base">
              <a:spcBef>
                <a:spcPts val="600"/>
              </a:spcBef>
              <a:spcAft>
                <a:spcPts val="300"/>
              </a:spcAft>
              <a:buClr>
                <a:schemeClr val="tx2"/>
              </a:buClr>
              <a:buFont typeface="+mj-lt"/>
              <a:buNone/>
            </a:pPr>
            <a:r>
              <a:rPr lang="en-US" sz="2200" kern="1200" dirty="0">
                <a:solidFill>
                  <a:srgbClr val="333333"/>
                </a:solidFill>
                <a:latin typeface="Segoe UI Light" pitchFamily="34" charset="0"/>
                <a:ea typeface="+mn-ea"/>
                <a:cs typeface="+mn-cs"/>
              </a:rPr>
              <a:t>Champions</a:t>
            </a:r>
            <a:r>
              <a:rPr lang="en-US" sz="2200" kern="1200" baseline="0" dirty="0">
                <a:solidFill>
                  <a:srgbClr val="333333"/>
                </a:solidFill>
                <a:latin typeface="Segoe UI Light" pitchFamily="34" charset="0"/>
                <a:ea typeface="+mn-ea"/>
                <a:cs typeface="+mn-cs"/>
              </a:rPr>
              <a:t> help to:</a:t>
            </a:r>
          </a:p>
          <a:p>
            <a:pPr marL="114300" lvl="1" indent="0" fontAlgn="base">
              <a:spcBef>
                <a:spcPts val="600"/>
              </a:spcBef>
              <a:spcAft>
                <a:spcPts val="300"/>
              </a:spcAft>
              <a:buClr>
                <a:schemeClr val="tx2"/>
              </a:buClr>
              <a:buFont typeface="+mj-lt"/>
              <a:buNone/>
            </a:pPr>
            <a:endParaRPr lang="en-US" sz="2200" kern="1200" dirty="0">
              <a:solidFill>
                <a:srgbClr val="333333"/>
              </a:solidFill>
              <a:latin typeface="Segoe UI Light" pitchFamily="34" charset="0"/>
              <a:ea typeface="+mn-ea"/>
              <a:cs typeface="+mn-cs"/>
            </a:endParaRPr>
          </a:p>
          <a:p>
            <a:pPr marL="457200" lvl="1" indent="-342900" fontAlgn="base">
              <a:spcBef>
                <a:spcPts val="600"/>
              </a:spcBef>
              <a:spcAft>
                <a:spcPts val="300"/>
              </a:spcAft>
              <a:buClr>
                <a:schemeClr val="tx2"/>
              </a:buClr>
              <a:buFont typeface="+mj-lt"/>
              <a:buAutoNum type="arabicPeriod"/>
            </a:pPr>
            <a:r>
              <a:rPr lang="en-US" sz="2200" kern="1200" dirty="0">
                <a:solidFill>
                  <a:srgbClr val="333333"/>
                </a:solidFill>
                <a:latin typeface="Segoe UI Light" pitchFamily="34" charset="0"/>
                <a:ea typeface="+mn-ea"/>
                <a:cs typeface="+mn-cs"/>
              </a:rPr>
              <a:t>Create the groundswell and enthusiasm that grows adoption of improved ways of working.</a:t>
            </a:r>
          </a:p>
          <a:p>
            <a:pPr marL="457200" lvl="1" indent="-342900" fontAlgn="base">
              <a:spcBef>
                <a:spcPts val="600"/>
              </a:spcBef>
              <a:spcAft>
                <a:spcPts val="300"/>
              </a:spcAft>
              <a:buClr>
                <a:schemeClr val="tx2"/>
              </a:buClr>
              <a:buFont typeface="+mj-lt"/>
              <a:buAutoNum type="arabicPeriod"/>
            </a:pPr>
            <a:r>
              <a:rPr lang="en-US" sz="2200" kern="1200" dirty="0">
                <a:solidFill>
                  <a:srgbClr val="333333"/>
                </a:solidFill>
                <a:latin typeface="Segoe UI Light" pitchFamily="34" charset="0"/>
                <a:ea typeface="+mn-ea"/>
                <a:cs typeface="+mn-cs"/>
              </a:rPr>
              <a:t>Build a circle of influence amongst their teams.</a:t>
            </a:r>
          </a:p>
          <a:p>
            <a:pPr marL="457200" lvl="1" indent="-342900" fontAlgn="base">
              <a:spcBef>
                <a:spcPts val="600"/>
              </a:spcBef>
              <a:spcAft>
                <a:spcPts val="300"/>
              </a:spcAft>
              <a:buClr>
                <a:schemeClr val="tx2"/>
              </a:buClr>
              <a:buFont typeface="+mj-lt"/>
              <a:buAutoNum type="arabicPeriod"/>
            </a:pPr>
            <a:r>
              <a:rPr lang="en-US" sz="2200" kern="1200" dirty="0">
                <a:solidFill>
                  <a:srgbClr val="333333"/>
                </a:solidFill>
                <a:latin typeface="Segoe UI Light" pitchFamily="34" charset="0"/>
                <a:ea typeface="+mn-ea"/>
                <a:cs typeface="+mn-cs"/>
              </a:rPr>
              <a:t>Bring the new ways of working to life across teams.</a:t>
            </a:r>
          </a:p>
          <a:p>
            <a:pPr marL="457200" lvl="1" indent="-342900" fontAlgn="base">
              <a:spcBef>
                <a:spcPts val="600"/>
              </a:spcBef>
              <a:spcAft>
                <a:spcPts val="300"/>
              </a:spcAft>
              <a:buClr>
                <a:schemeClr val="tx2"/>
              </a:buClr>
              <a:buFont typeface="+mj-lt"/>
              <a:buAutoNum type="arabicPeriod"/>
            </a:pPr>
            <a:r>
              <a:rPr lang="en-US" sz="2200" kern="1200" dirty="0">
                <a:solidFill>
                  <a:srgbClr val="333333"/>
                </a:solidFill>
                <a:latin typeface="Segoe UI Light" pitchFamily="34" charset="0"/>
                <a:ea typeface="+mn-ea"/>
                <a:cs typeface="+mn-cs"/>
              </a:rPr>
              <a:t>Identify business challenges and possible solutions.</a:t>
            </a:r>
          </a:p>
          <a:p>
            <a:pPr marL="457200" lvl="1" indent="-342900" fontAlgn="base">
              <a:spcBef>
                <a:spcPts val="600"/>
              </a:spcBef>
              <a:spcAft>
                <a:spcPts val="300"/>
              </a:spcAft>
              <a:buClr>
                <a:schemeClr val="tx2"/>
              </a:buClr>
              <a:buFont typeface="+mj-lt"/>
              <a:buAutoNum type="arabicPeriod"/>
            </a:pPr>
            <a:r>
              <a:rPr lang="en-US" sz="2200" kern="1200" dirty="0">
                <a:solidFill>
                  <a:srgbClr val="333333"/>
                </a:solidFill>
                <a:latin typeface="Segoe UI Light" pitchFamily="34" charset="0"/>
                <a:ea typeface="+mn-ea"/>
                <a:cs typeface="+mn-cs"/>
              </a:rPr>
              <a:t>Provide feedback to the project team and sponsors.</a:t>
            </a:r>
          </a:p>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7E555D9A-A43E-4D6D-9F45-1E007A672D0D}" type="datetime8">
              <a:rPr lang="en-US" smtClean="0">
                <a:solidFill>
                  <a:prstClr val="black"/>
                </a:solidFill>
              </a:rPr>
              <a:t>1/4/2022 12:29 PM</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7344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Champions are evangelists.</a:t>
            </a:r>
            <a:r>
              <a:rPr lang="en-US" baseline="0" dirty="0"/>
              <a:t> They are core to your awareness campaign. Because they are on the front lines driving adoption, they’re the perfect people to give you feedback regarding engagement and adoption. And, they can provide guidance and share best practices across the organization.</a:t>
            </a:r>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2B90C5BA-BAC7-4AB5-9D58-E5DCC861662B}" type="datetime8">
              <a:rPr lang="en-US" smtClean="0">
                <a:solidFill>
                  <a:prstClr val="black"/>
                </a:solidFill>
              </a:rPr>
              <a:t>1/4/2022 12:29 PM</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24026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defRPr/>
            </a:pPr>
            <a:r>
              <a:rPr lang="en-US" dirty="0"/>
              <a:t>Keep champions motivated through recognition</a:t>
            </a:r>
            <a:r>
              <a:rPr lang="en-US" baseline="0" dirty="0"/>
              <a:t> or a formal program. </a:t>
            </a:r>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9E552E45-16DE-44FE-B0D3-3E2F79E30601}" type="datetime8">
              <a:rPr lang="en-US" smtClean="0">
                <a:solidFill>
                  <a:prstClr val="black"/>
                </a:solidFill>
              </a:rPr>
              <a:t>1/4/2022 12:29 PM</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590889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Champions</a:t>
            </a:r>
            <a:r>
              <a:rPr lang="en-US" baseline="0" dirty="0"/>
              <a:t> are great evangelists.</a:t>
            </a:r>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FFD4E8-5F10-4329-8C14-0AAFA145054B}" type="datetime8">
              <a:rPr lang="en-US" smtClean="0"/>
              <a:t>1/4/2022 12:29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68492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formally train</a:t>
            </a:r>
            <a:r>
              <a:rPr lang="en-US" baseline="0" dirty="0"/>
              <a:t> champions so that they can teach their peers. Give them positive feedback that helps them. Make sure they have a clear execution plan.</a:t>
            </a:r>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0B03B5BA-2D1D-4CA1-81B2-951608498117}" type="datetime8">
              <a:rPr lang="en-US" smtClean="0">
                <a:solidFill>
                  <a:prstClr val="black"/>
                </a:solidFill>
              </a:rPr>
              <a:t>1/4/2022 12:29 PM</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09907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hoto">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436474" cy="6994525"/>
          </a:xfrm>
          <a:prstGeom prst="rect">
            <a:avLst/>
          </a:prstGeom>
        </p:spPr>
      </p:pic>
      <p:sp>
        <p:nvSpPr>
          <p:cNvPr id="6" name="Rectangle 5"/>
          <p:cNvSpPr/>
          <p:nvPr userDrawn="1"/>
        </p:nvSpPr>
        <p:spPr>
          <a:xfrm>
            <a:off x="0" y="0"/>
            <a:ext cx="4846320" cy="6994525"/>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p>
        </p:txBody>
      </p:sp>
      <p:sp>
        <p:nvSpPr>
          <p:cNvPr id="9" name="Title 1"/>
          <p:cNvSpPr>
            <a:spLocks noGrp="1"/>
          </p:cNvSpPr>
          <p:nvPr>
            <p:ph type="title" hasCustomPrompt="1"/>
          </p:nvPr>
        </p:nvSpPr>
        <p:spPr bwMode="ltGray">
          <a:xfrm>
            <a:off x="274702" y="296862"/>
            <a:ext cx="42976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p:nvPr>
        </p:nvSpPr>
        <p:spPr>
          <a:xfrm>
            <a:off x="274702" y="3954458"/>
            <a:ext cx="4297680" cy="1828806"/>
          </a:xfrm>
        </p:spPr>
        <p:txBody>
          <a:bodyPr lIns="146304" tIns="91440" rIns="146304" bIns="91440">
            <a:noAutofit/>
          </a:bodyPr>
          <a:lstStyle>
            <a:lvl1pPr marL="0" indent="0">
              <a:buNone/>
              <a:defRPr sz="2400" spc="0" baseline="0">
                <a:gradFill>
                  <a:gsLst>
                    <a:gs pos="0">
                      <a:srgbClr val="FFFFFF"/>
                    </a:gs>
                    <a:gs pos="100000">
                      <a:srgbClr val="FFFFFF"/>
                    </a:gs>
                  </a:gsLst>
                  <a:lin ang="5400000" scaled="0"/>
                </a:gradFill>
                <a:latin typeface="+mn-lt"/>
              </a:defRPr>
            </a:lvl1pPr>
          </a:lstStyle>
          <a:p>
            <a:pPr lvl="0"/>
            <a:r>
              <a:rPr lang="en-US"/>
              <a:t>Edit Master text styles</a:t>
            </a:r>
          </a:p>
        </p:txBody>
      </p:sp>
      <p:sp>
        <p:nvSpPr>
          <p:cNvPr id="3" name="Text Placeholder 2"/>
          <p:cNvSpPr>
            <a:spLocks noGrp="1"/>
          </p:cNvSpPr>
          <p:nvPr>
            <p:ph type="body" sz="quarter" idx="12" hasCustomPrompt="1"/>
          </p:nvPr>
        </p:nvSpPr>
        <p:spPr>
          <a:xfrm>
            <a:off x="274638" y="5783263"/>
            <a:ext cx="4297362" cy="914400"/>
          </a:xfrm>
        </p:spPr>
        <p:txBody>
          <a:bodyPr anchor="b" anchorCtr="0">
            <a:noAutofit/>
          </a:bodyPr>
          <a:lstStyle>
            <a:lvl1pPr marL="0" indent="0">
              <a:lnSpc>
                <a:spcPct val="90000"/>
              </a:lnSpc>
              <a:spcBef>
                <a:spcPts val="400"/>
              </a:spcBef>
              <a:buNone/>
              <a:defRPr sz="1600">
                <a:gradFill>
                  <a:gsLst>
                    <a:gs pos="0">
                      <a:srgbClr val="FFFFFF"/>
                    </a:gs>
                    <a:gs pos="100000">
                      <a:srgbClr val="FFFFFF"/>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Tree>
    <p:extLst>
      <p:ext uri="{BB962C8B-B14F-4D97-AF65-F5344CB8AC3E}">
        <p14:creationId xmlns:p14="http://schemas.microsoft.com/office/powerpoint/2010/main" val="310952359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357568"/>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357568"/>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ontent left, image righ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Title 2"/>
          <p:cNvSpPr>
            <a:spLocks noGrp="1"/>
          </p:cNvSpPr>
          <p:nvPr>
            <p:ph type="title" hasCustomPrompt="1"/>
          </p:nvPr>
        </p:nvSpPr>
        <p:spPr>
          <a:xfrm>
            <a:off x="274702" y="296897"/>
            <a:ext cx="5486400" cy="917575"/>
          </a:xfrm>
        </p:spPr>
        <p:txBody>
          <a:bodyPr/>
          <a:lstStyle/>
          <a:p>
            <a:r>
              <a:rPr lang="en-US" dirty="0"/>
              <a:t>Click to edit title</a:t>
            </a:r>
          </a:p>
        </p:txBody>
      </p:sp>
      <p:sp>
        <p:nvSpPr>
          <p:cNvPr id="6" name="Text Placeholder 5"/>
          <p:cNvSpPr>
            <a:spLocks noGrp="1"/>
          </p:cNvSpPr>
          <p:nvPr>
            <p:ph type="body" sz="quarter" idx="11"/>
          </p:nvPr>
        </p:nvSpPr>
        <p:spPr>
          <a:xfrm>
            <a:off x="274702" y="1214438"/>
            <a:ext cx="5486400" cy="2092881"/>
          </a:xfrm>
        </p:spPr>
        <p:txBody>
          <a:bodyPr/>
          <a:lstStyle>
            <a:lvl1pPr marL="0" indent="0">
              <a:buNone/>
              <a:defRPr/>
            </a:lvl1pPr>
            <a:lvl2pPr marL="0" indent="0">
              <a:buNone/>
              <a:defRPr/>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12"/>
          </p:nvPr>
        </p:nvSpPr>
        <p:spPr/>
        <p:txBody>
          <a:bodyPr/>
          <a:lstStyle/>
          <a:p>
            <a:endParaRPr lang="en-US"/>
          </a:p>
        </p:txBody>
      </p:sp>
      <p:sp>
        <p:nvSpPr>
          <p:cNvPr id="4" name="Slide Number Placeholder 3"/>
          <p:cNvSpPr>
            <a:spLocks noGrp="1"/>
          </p:cNvSpPr>
          <p:nvPr>
            <p:ph type="sldNum" sz="quarter" idx="13"/>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072769291"/>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Image left, content righ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Title 2"/>
          <p:cNvSpPr>
            <a:spLocks noGrp="1"/>
          </p:cNvSpPr>
          <p:nvPr>
            <p:ph type="title" hasCustomPrompt="1"/>
          </p:nvPr>
        </p:nvSpPr>
        <p:spPr>
          <a:xfrm>
            <a:off x="6675432" y="296897"/>
            <a:ext cx="5486400" cy="917575"/>
          </a:xfrm>
        </p:spPr>
        <p:txBody>
          <a:bodyPr/>
          <a:lstStyle/>
          <a:p>
            <a:r>
              <a:rPr lang="en-US" dirty="0"/>
              <a:t>Click to edit title</a:t>
            </a:r>
          </a:p>
        </p:txBody>
      </p:sp>
      <p:sp>
        <p:nvSpPr>
          <p:cNvPr id="6" name="Text Placeholder 5"/>
          <p:cNvSpPr>
            <a:spLocks noGrp="1"/>
          </p:cNvSpPr>
          <p:nvPr>
            <p:ph type="body" sz="quarter" idx="11"/>
          </p:nvPr>
        </p:nvSpPr>
        <p:spPr>
          <a:xfrm>
            <a:off x="6675432" y="1211263"/>
            <a:ext cx="5486400" cy="2092881"/>
          </a:xfrm>
        </p:spPr>
        <p:txBody>
          <a:bodyPr/>
          <a:lstStyle>
            <a:lvl1pPr marL="0" indent="0">
              <a:buNone/>
              <a:defRPr/>
            </a:lvl1pPr>
            <a:lvl2pPr marL="0" indent="0">
              <a:buNone/>
              <a:defRPr/>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12"/>
          </p:nvPr>
        </p:nvSpPr>
        <p:spPr/>
        <p:txBody>
          <a:bodyPr/>
          <a:lstStyle/>
          <a:p>
            <a:endParaRPr lang="en-US"/>
          </a:p>
        </p:txBody>
      </p:sp>
      <p:sp>
        <p:nvSpPr>
          <p:cNvPr id="4" name="Slide Number Placeholder 3"/>
          <p:cNvSpPr>
            <a:spLocks noGrp="1"/>
          </p:cNvSpPr>
          <p:nvPr>
            <p:ph type="sldNum" sz="quarter" idx="13"/>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83160739"/>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Use Case with Text">
    <p:spTree>
      <p:nvGrpSpPr>
        <p:cNvPr id="1" name=""/>
        <p:cNvGrpSpPr/>
        <p:nvPr/>
      </p:nvGrpSpPr>
      <p:grpSpPr>
        <a:xfrm>
          <a:off x="0" y="0"/>
          <a:ext cx="0" cy="0"/>
          <a:chOff x="0" y="0"/>
          <a:chExt cx="0" cy="0"/>
        </a:xfrm>
      </p:grpSpPr>
      <p:sp>
        <p:nvSpPr>
          <p:cNvPr id="2" name="Title 1"/>
          <p:cNvSpPr>
            <a:spLocks noGrp="1"/>
          </p:cNvSpPr>
          <p:nvPr>
            <p:ph type="title"/>
          </p:nvPr>
        </p:nvSpPr>
        <p:spPr>
          <a:xfrm>
            <a:off x="274702" y="296897"/>
            <a:ext cx="8686800" cy="917575"/>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8686800" cy="1788182"/>
          </a:xfrm>
        </p:spPr>
        <p:txBody>
          <a:bodyPr lIns="182880" tIns="146304" rIns="182880" bIns="146304"/>
          <a:lstStyle>
            <a:lvl1pPr marL="0" indent="0">
              <a:buNone/>
              <a:defRPr sz="2800">
                <a:gradFill>
                  <a:gsLst>
                    <a:gs pos="100000">
                      <a:schemeClr val="accent1"/>
                    </a:gs>
                    <a:gs pos="0">
                      <a:schemeClr val="accent1"/>
                    </a:gs>
                  </a:gsLst>
                  <a:lin ang="5400000" scaled="0"/>
                </a:gradFill>
              </a:defRPr>
            </a:lvl1pPr>
            <a:lvl2pPr marL="0" indent="0">
              <a:buFontTx/>
              <a:buNone/>
              <a:defRPr sz="1800">
                <a:latin typeface="+mj-lt"/>
              </a:defRPr>
            </a:lvl2pPr>
            <a:lvl3pPr marL="169863" indent="-169863">
              <a:buFont typeface="Arial" panose="020B0604020202020204" pitchFamily="34" charset="0"/>
              <a:buChar char="•"/>
              <a:defRPr sz="1600"/>
            </a:lvl3pPr>
            <a:lvl4pPr marL="347663" indent="-177800">
              <a:buFont typeface="Arial" panose="020B0604020202020204" pitchFamily="34" charset="0"/>
              <a:buChar char="•"/>
              <a:defRPr sz="1400"/>
            </a:lvl4pPr>
            <a:lvl5pPr marL="514350" indent="-169863">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7"/>
          <p:cNvSpPr>
            <a:spLocks noGrp="1"/>
          </p:cNvSpPr>
          <p:nvPr>
            <p:ph type="body" sz="quarter" idx="11"/>
          </p:nvPr>
        </p:nvSpPr>
        <p:spPr>
          <a:xfrm>
            <a:off x="9418638" y="4137025"/>
            <a:ext cx="2743200" cy="1458861"/>
          </a:xfrm>
        </p:spPr>
        <p:txBody>
          <a:bodyPr lIns="182880" tIns="146304" rIns="182880" bIns="146304"/>
          <a:lstStyle>
            <a:lvl1pPr marL="0" indent="0">
              <a:buNone/>
              <a:defRPr sz="1800">
                <a:gradFill>
                  <a:gsLst>
                    <a:gs pos="0">
                      <a:srgbClr val="FFFFFF"/>
                    </a:gs>
                    <a:gs pos="100000">
                      <a:srgbClr val="FFFFFF"/>
                    </a:gs>
                  </a:gsLst>
                  <a:lin ang="5400000" scaled="0"/>
                </a:gradFill>
              </a:defRPr>
            </a:lvl1pPr>
            <a:lvl2pPr marL="174625" indent="-174625">
              <a:defRPr sz="1600">
                <a:gradFill>
                  <a:gsLst>
                    <a:gs pos="0">
                      <a:srgbClr val="FFFFFF"/>
                    </a:gs>
                    <a:gs pos="100000">
                      <a:srgbClr val="FFFFFF"/>
                    </a:gs>
                  </a:gsLst>
                  <a:lin ang="5400000" scaled="0"/>
                </a:gradFill>
              </a:defRPr>
            </a:lvl2pPr>
            <a:lvl3pPr marL="342900" indent="-168275">
              <a:defRPr sz="1400">
                <a:gradFill>
                  <a:gsLst>
                    <a:gs pos="0">
                      <a:srgbClr val="FFFFFF"/>
                    </a:gs>
                    <a:gs pos="100000">
                      <a:srgbClr val="FFFFFF"/>
                    </a:gs>
                  </a:gsLst>
                  <a:lin ang="5400000" scaled="0"/>
                </a:gradFill>
              </a:defRPr>
            </a:lvl3pPr>
            <a:lvl4pPr marL="517525" indent="-174625">
              <a:tabLst/>
              <a:defRPr sz="1200">
                <a:gradFill>
                  <a:gsLst>
                    <a:gs pos="0">
                      <a:srgbClr val="FFFFFF"/>
                    </a:gs>
                    <a:gs pos="100000">
                      <a:srgbClr val="FFFFFF"/>
                    </a:gs>
                  </a:gsLst>
                  <a:lin ang="5400000" scaled="0"/>
                </a:gradFill>
              </a:defRPr>
            </a:lvl4pPr>
            <a:lvl5pPr marL="685800" indent="-168275">
              <a:defRPr sz="1200">
                <a:gradFill>
                  <a:gsLst>
                    <a:gs pos="0">
                      <a:srgbClr val="FFFFFF"/>
                    </a:gs>
                    <a:gs pos="100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CF70A789-A4BF-46AC-BD1A-B99BD406E999}" type="slidenum">
              <a:rPr lang="en-US" smtClean="0"/>
              <a:t>‹#›</a:t>
            </a:fld>
            <a:endParaRPr lang="en-US"/>
          </a:p>
        </p:txBody>
      </p:sp>
      <p:sp>
        <p:nvSpPr>
          <p:cNvPr id="9" name="Rectangle 8"/>
          <p:cNvSpPr/>
          <p:nvPr userDrawn="1"/>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8270024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Use Case with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274702" y="296897"/>
            <a:ext cx="8686800" cy="917575"/>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7" y="1212850"/>
            <a:ext cx="4114800" cy="1732782"/>
          </a:xfrm>
        </p:spPr>
        <p:txBody>
          <a:bodyPr lIns="182880" tIns="146304" rIns="182880" bIns="146304">
            <a:spAutoFit/>
          </a:bodyPr>
          <a:lstStyle>
            <a:lvl1pPr marL="0" indent="0">
              <a:buNone/>
              <a:defRPr sz="2800">
                <a:gradFill>
                  <a:gsLst>
                    <a:gs pos="100000">
                      <a:schemeClr val="accent1"/>
                    </a:gs>
                    <a:gs pos="0">
                      <a:schemeClr val="accent1"/>
                    </a:gs>
                  </a:gsLst>
                  <a:lin ang="5400000" scaled="0"/>
                </a:gradFill>
              </a:defRPr>
            </a:lvl1pPr>
            <a:lvl2pPr marL="0" indent="0">
              <a:buFontTx/>
              <a:buNone/>
              <a:defRPr sz="1800">
                <a:latin typeface="+mj-lt"/>
              </a:defRPr>
            </a:lvl2pPr>
            <a:lvl3pPr marL="169863" indent="-169863">
              <a:buFont typeface="Arial" panose="020B0604020202020204" pitchFamily="34" charset="0"/>
              <a:buChar char="•"/>
              <a:defRPr sz="1600"/>
            </a:lvl3pPr>
            <a:lvl4pPr marL="347663" indent="-177800">
              <a:buFont typeface="Arial" panose="020B0604020202020204" pitchFamily="34" charset="0"/>
              <a:buChar char="•"/>
              <a:defRPr sz="1400"/>
            </a:lvl4pPr>
            <a:lvl5pPr marL="514350" indent="-169863">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7"/>
          <p:cNvSpPr>
            <a:spLocks noGrp="1"/>
          </p:cNvSpPr>
          <p:nvPr>
            <p:ph type="body" sz="quarter" idx="11"/>
          </p:nvPr>
        </p:nvSpPr>
        <p:spPr>
          <a:xfrm>
            <a:off x="9418638" y="4137025"/>
            <a:ext cx="2743200" cy="1458861"/>
          </a:xfrm>
        </p:spPr>
        <p:txBody>
          <a:bodyPr lIns="182880" tIns="146304" rIns="182880" bIns="146304"/>
          <a:lstStyle>
            <a:lvl1pPr marL="0" indent="0">
              <a:buNone/>
              <a:defRPr sz="1800">
                <a:gradFill>
                  <a:gsLst>
                    <a:gs pos="0">
                      <a:srgbClr val="FFFFFF"/>
                    </a:gs>
                    <a:gs pos="100000">
                      <a:srgbClr val="FFFFFF"/>
                    </a:gs>
                  </a:gsLst>
                  <a:lin ang="5400000" scaled="0"/>
                </a:gradFill>
              </a:defRPr>
            </a:lvl1pPr>
            <a:lvl2pPr marL="174625" indent="-174625">
              <a:defRPr sz="1600">
                <a:gradFill>
                  <a:gsLst>
                    <a:gs pos="0">
                      <a:srgbClr val="FFFFFF"/>
                    </a:gs>
                    <a:gs pos="100000">
                      <a:srgbClr val="FFFFFF"/>
                    </a:gs>
                  </a:gsLst>
                  <a:lin ang="5400000" scaled="0"/>
                </a:gradFill>
              </a:defRPr>
            </a:lvl2pPr>
            <a:lvl3pPr marL="342900" indent="-168275">
              <a:defRPr sz="1400">
                <a:gradFill>
                  <a:gsLst>
                    <a:gs pos="0">
                      <a:srgbClr val="FFFFFF"/>
                    </a:gs>
                    <a:gs pos="100000">
                      <a:srgbClr val="FFFFFF"/>
                    </a:gs>
                  </a:gsLst>
                  <a:lin ang="5400000" scaled="0"/>
                </a:gradFill>
              </a:defRPr>
            </a:lvl3pPr>
            <a:lvl4pPr marL="517525" indent="-174625">
              <a:tabLst/>
              <a:defRPr sz="1200">
                <a:gradFill>
                  <a:gsLst>
                    <a:gs pos="0">
                      <a:srgbClr val="FFFFFF"/>
                    </a:gs>
                    <a:gs pos="100000">
                      <a:srgbClr val="FFFFFF"/>
                    </a:gs>
                  </a:gsLst>
                  <a:lin ang="5400000" scaled="0"/>
                </a:gradFill>
              </a:defRPr>
            </a:lvl4pPr>
            <a:lvl5pPr marL="685800" indent="-168275">
              <a:defRPr sz="1200">
                <a:gradFill>
                  <a:gsLst>
                    <a:gs pos="0">
                      <a:srgbClr val="FFFFFF"/>
                    </a:gs>
                    <a:gs pos="100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2"/>
          </p:nvPr>
        </p:nvSpPr>
        <p:spPr>
          <a:xfrm>
            <a:off x="4846652" y="1214438"/>
            <a:ext cx="4114800" cy="1732782"/>
          </a:xfrm>
        </p:spPr>
        <p:txBody>
          <a:bodyPr lIns="182880" tIns="146304" rIns="182880" bIns="146304">
            <a:spAutoFit/>
          </a:bodyPr>
          <a:lstStyle>
            <a:lvl1pPr marL="0" indent="0">
              <a:buNone/>
              <a:defRPr sz="2800">
                <a:gradFill>
                  <a:gsLst>
                    <a:gs pos="100000">
                      <a:schemeClr val="accent1"/>
                    </a:gs>
                    <a:gs pos="0">
                      <a:schemeClr val="accent1"/>
                    </a:gs>
                  </a:gsLst>
                  <a:lin ang="5400000" scaled="0"/>
                </a:gradFill>
                <a:latin typeface="+mj-lt"/>
              </a:defRPr>
            </a:lvl1pPr>
            <a:lvl2pPr marL="0" indent="0">
              <a:buNone/>
              <a:defRPr sz="1800">
                <a:latin typeface="+mj-lt"/>
              </a:defRPr>
            </a:lvl2pPr>
            <a:lvl3pPr marL="174625" indent="-174625">
              <a:defRPr sz="1600"/>
            </a:lvl3pPr>
            <a:lvl4pPr marL="342900" indent="-168275">
              <a:defRPr sz="1400"/>
            </a:lvl4pPr>
            <a:lvl5pPr marL="517525" indent="-1746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3"/>
          </p:nvPr>
        </p:nvSpPr>
        <p:spPr/>
        <p:txBody>
          <a:bodyPr/>
          <a:lstStyle/>
          <a:p>
            <a:endParaRPr lang="en-US"/>
          </a:p>
        </p:txBody>
      </p:sp>
      <p:sp>
        <p:nvSpPr>
          <p:cNvPr id="9" name="Slide Number Placeholder 8"/>
          <p:cNvSpPr>
            <a:spLocks noGrp="1"/>
          </p:cNvSpPr>
          <p:nvPr>
            <p:ph type="sldNum" sz="quarter" idx="14"/>
          </p:nvPr>
        </p:nvSpPr>
        <p:spPr/>
        <p:txBody>
          <a:bodyPr/>
          <a:lstStyle/>
          <a:p>
            <a:fld id="{CF70A789-A4BF-46AC-BD1A-B99BD406E999}" type="slidenum">
              <a:rPr lang="en-US" smtClean="0"/>
              <a:t>‹#›</a:t>
            </a:fld>
            <a:endParaRPr lang="en-US"/>
          </a:p>
        </p:txBody>
      </p:sp>
      <p:sp>
        <p:nvSpPr>
          <p:cNvPr id="10" name="Rectangle 9"/>
          <p:cNvSpPr/>
          <p:nvPr userDrawn="1"/>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49231810"/>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Use Case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702" y="296897"/>
            <a:ext cx="8686800" cy="917575"/>
          </a:xfrm>
        </p:spPr>
        <p:txBody>
          <a:bodyPr/>
          <a:lstStyle/>
          <a:p>
            <a:r>
              <a:rPr lang="en-US"/>
              <a:t>Click to edit Master title style</a:t>
            </a:r>
            <a:endParaRPr lang="en-US" dirty="0"/>
          </a:p>
        </p:txBody>
      </p:sp>
      <p:sp>
        <p:nvSpPr>
          <p:cNvPr id="3" name="Rectangle 2"/>
          <p:cNvSpPr/>
          <p:nvPr/>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7"/>
          <p:cNvSpPr>
            <a:spLocks noGrp="1"/>
          </p:cNvSpPr>
          <p:nvPr>
            <p:ph type="body" sz="quarter" idx="11"/>
          </p:nvPr>
        </p:nvSpPr>
        <p:spPr>
          <a:xfrm>
            <a:off x="9418638" y="4137025"/>
            <a:ext cx="2743200" cy="1458861"/>
          </a:xfrm>
        </p:spPr>
        <p:txBody>
          <a:bodyPr lIns="182880" tIns="146304" rIns="182880" bIns="146304"/>
          <a:lstStyle>
            <a:lvl1pPr marL="0" indent="0">
              <a:buNone/>
              <a:defRPr sz="1800">
                <a:gradFill>
                  <a:gsLst>
                    <a:gs pos="0">
                      <a:srgbClr val="FFFFFF"/>
                    </a:gs>
                    <a:gs pos="100000">
                      <a:srgbClr val="FFFFFF"/>
                    </a:gs>
                  </a:gsLst>
                  <a:lin ang="5400000" scaled="0"/>
                </a:gradFill>
              </a:defRPr>
            </a:lvl1pPr>
            <a:lvl2pPr marL="174625" indent="-174625">
              <a:defRPr sz="1600">
                <a:gradFill>
                  <a:gsLst>
                    <a:gs pos="0">
                      <a:srgbClr val="FFFFFF"/>
                    </a:gs>
                    <a:gs pos="100000">
                      <a:srgbClr val="FFFFFF"/>
                    </a:gs>
                  </a:gsLst>
                  <a:lin ang="5400000" scaled="0"/>
                </a:gradFill>
              </a:defRPr>
            </a:lvl2pPr>
            <a:lvl3pPr marL="342900" indent="-168275">
              <a:defRPr sz="1400">
                <a:gradFill>
                  <a:gsLst>
                    <a:gs pos="0">
                      <a:srgbClr val="FFFFFF"/>
                    </a:gs>
                    <a:gs pos="100000">
                      <a:srgbClr val="FFFFFF"/>
                    </a:gs>
                  </a:gsLst>
                  <a:lin ang="5400000" scaled="0"/>
                </a:gradFill>
              </a:defRPr>
            </a:lvl3pPr>
            <a:lvl4pPr marL="517525" indent="-174625">
              <a:tabLst/>
              <a:defRPr sz="1200">
                <a:gradFill>
                  <a:gsLst>
                    <a:gs pos="0">
                      <a:srgbClr val="FFFFFF"/>
                    </a:gs>
                    <a:gs pos="100000">
                      <a:srgbClr val="FFFFFF"/>
                    </a:gs>
                  </a:gsLst>
                  <a:lin ang="5400000" scaled="0"/>
                </a:gradFill>
              </a:defRPr>
            </a:lvl4pPr>
            <a:lvl5pPr marL="685800" indent="-168275">
              <a:defRPr sz="1200">
                <a:gradFill>
                  <a:gsLst>
                    <a:gs pos="0">
                      <a:srgbClr val="FFFFFF"/>
                    </a:gs>
                    <a:gs pos="100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CF70A789-A4BF-46AC-BD1A-B99BD406E999}" type="slidenum">
              <a:rPr lang="en-US" smtClean="0"/>
              <a:t>‹#›</a:t>
            </a:fld>
            <a:endParaRPr lang="en-US"/>
          </a:p>
        </p:txBody>
      </p:sp>
      <p:sp>
        <p:nvSpPr>
          <p:cNvPr id="9" name="Rectangle 8"/>
          <p:cNvSpPr/>
          <p:nvPr userDrawn="1"/>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09585841"/>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407116607"/>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nk Dark">
    <p:bg>
      <p:bgRef idx="1001">
        <a:schemeClr val="bg1"/>
      </p:bgRef>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2088992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7815307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879100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32995762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0A789-A4BF-46AC-BD1A-B99BD406E999}" type="slidenum">
              <a:rPr lang="en-US" smtClean="0"/>
              <a:t>‹#›</a:t>
            </a:fld>
            <a:endParaRPr lang="en-US"/>
          </a:p>
        </p:txBody>
      </p:sp>
      <p:sp>
        <p:nvSpPr>
          <p:cNvPr id="7" name="Rectangle 6"/>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94673735"/>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Copyright Microsoft Corporation. All rights reserved. </a:t>
            </a:r>
          </a:p>
        </p:txBody>
      </p:sp>
      <p:grpSp>
        <p:nvGrpSpPr>
          <p:cNvPr id="5" name="Group 4"/>
          <p:cNvGrpSpPr>
            <a:grpSpLocks noChangeAspect="1"/>
          </p:cNvGrpSpPr>
          <p:nvPr/>
        </p:nvGrpSpPr>
        <p:grpSpPr bwMode="black">
          <a:xfrm>
            <a:off x="468308" y="479425"/>
            <a:ext cx="1448129" cy="310896"/>
            <a:chOff x="457200" y="1643393"/>
            <a:chExt cx="4492753" cy="964540"/>
          </a:xfrm>
        </p:grpSpPr>
        <p:pic>
          <p:nvPicPr>
            <p:cNvPr id="6" name="Picture 5"/>
            <p:cNvPicPr>
              <a:picLocks noChangeAspect="1"/>
            </p:cNvPicPr>
            <p:nvPr/>
          </p:nvPicPr>
          <p:blipFill>
            <a:blip r:embed="rId2"/>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
        <p:nvSpPr>
          <p:cNvPr id="8"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grpSp>
        <p:nvGrpSpPr>
          <p:cNvPr id="9" name="Group 8"/>
          <p:cNvGrpSpPr>
            <a:grpSpLocks noChangeAspect="1"/>
          </p:cNvGrpSpPr>
          <p:nvPr userDrawn="1"/>
        </p:nvGrpSpPr>
        <p:grpSpPr bwMode="black">
          <a:xfrm>
            <a:off x="468308" y="479425"/>
            <a:ext cx="1448129" cy="310896"/>
            <a:chOff x="457200" y="1643393"/>
            <a:chExt cx="4492753" cy="964540"/>
          </a:xfrm>
        </p:grpSpPr>
        <p:pic>
          <p:nvPicPr>
            <p:cNvPr id="10" name="Picture 9"/>
            <p:cNvPicPr>
              <a:picLocks noChangeAspect="1"/>
            </p:cNvPicPr>
            <p:nvPr/>
          </p:nvPicPr>
          <p:blipFill>
            <a:blip r:embed="rId2"/>
            <a:stretch>
              <a:fillRect/>
            </a:stretch>
          </p:blipFill>
          <p:spPr bwMode="black">
            <a:xfrm>
              <a:off x="457200" y="1643393"/>
              <a:ext cx="964540" cy="964540"/>
            </a:xfrm>
            <a:prstGeom prst="rect">
              <a:avLst/>
            </a:prstGeom>
          </p:spPr>
        </p:pic>
        <p:sp>
          <p:nvSpPr>
            <p:cNvPr id="11"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293160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2" name="Footer Placeholder 1"/>
          <p:cNvSpPr>
            <a:spLocks noGrp="1"/>
          </p:cNvSpPr>
          <p:nvPr>
            <p:ph type="ftr" sz="quarter" idx="12"/>
          </p:nvPr>
        </p:nvSpPr>
        <p:spPr/>
        <p:txBody>
          <a:bodyPr/>
          <a:lstStyle/>
          <a:p>
            <a:endParaRPr lang="en-US"/>
          </a:p>
        </p:txBody>
      </p:sp>
      <p:sp>
        <p:nvSpPr>
          <p:cNvPr id="5" name="Slide Number Placeholder 4"/>
          <p:cNvSpPr>
            <a:spLocks noGrp="1"/>
          </p:cNvSpPr>
          <p:nvPr>
            <p:ph type="sldNum" sz="quarter" idx="13"/>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3156487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Punchy Slide Orange">
    <p:bg>
      <p:bgPr>
        <a:solidFill>
          <a:srgbClr val="DC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897" y="2526758"/>
            <a:ext cx="10972680" cy="1427699"/>
          </a:xfrm>
          <a:prstGeom prst="rect">
            <a:avLst/>
          </a:prstGeom>
        </p:spPr>
        <p:txBody>
          <a:bodyPr anchor="b" anchorCtr="0">
            <a:spAutoFit/>
          </a:bodyPr>
          <a:lstStyle>
            <a:lvl1pPr>
              <a:defRPr sz="8800" spc="-306" baseline="0">
                <a:gradFill>
                  <a:gsLst>
                    <a:gs pos="100000">
                      <a:schemeClr val="tx1"/>
                    </a:gs>
                    <a:gs pos="0">
                      <a:schemeClr val="tx1"/>
                    </a:gs>
                  </a:gsLst>
                  <a:lin ang="5400000" scaled="0"/>
                </a:gradFill>
              </a:defRPr>
            </a:lvl1pPr>
          </a:lstStyle>
          <a:p>
            <a:r>
              <a:rPr lang="en-US" dirty="0"/>
              <a:t>Click to edit title style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747" y="6277003"/>
            <a:ext cx="1215025" cy="420624"/>
          </a:xfrm>
          <a:prstGeom prst="rect">
            <a:avLst/>
          </a:prstGeom>
        </p:spPr>
      </p:pic>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6747" y="6277003"/>
            <a:ext cx="1215025" cy="420624"/>
          </a:xfrm>
          <a:prstGeom prst="rect">
            <a:avLst/>
          </a:prstGeom>
        </p:spPr>
      </p:pic>
    </p:spTree>
    <p:extLst>
      <p:ext uri="{BB962C8B-B14F-4D97-AF65-F5344CB8AC3E}">
        <p14:creationId xmlns:p14="http://schemas.microsoft.com/office/powerpoint/2010/main" val="29865351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Blank Slide Orange">
    <p:bg>
      <p:bgPr>
        <a:solidFill>
          <a:srgbClr val="DC3C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0805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Dar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420949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0258259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2884901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51103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25263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with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906" y="0"/>
            <a:ext cx="12428663" cy="6994525"/>
          </a:xfrm>
          <a:prstGeom prst="rect">
            <a:avLst/>
          </a:prstGeom>
        </p:spPr>
      </p:pic>
      <p:sp>
        <p:nvSpPr>
          <p:cNvPr id="6" name="Rectangle 5"/>
          <p:cNvSpPr/>
          <p:nvPr userDrawn="1"/>
        </p:nvSpPr>
        <p:spPr>
          <a:xfrm>
            <a:off x="0" y="0"/>
            <a:ext cx="4846320" cy="6994525"/>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chemeClr val="bg1"/>
              </a:solidFill>
            </a:endParaRPr>
          </a:p>
        </p:txBody>
      </p:sp>
      <p:sp>
        <p:nvSpPr>
          <p:cNvPr id="9" name="Title 1"/>
          <p:cNvSpPr>
            <a:spLocks noGrp="1"/>
          </p:cNvSpPr>
          <p:nvPr>
            <p:ph type="title" hasCustomPrompt="1"/>
          </p:nvPr>
        </p:nvSpPr>
        <p:spPr bwMode="ltGray">
          <a:xfrm>
            <a:off x="274702" y="296862"/>
            <a:ext cx="42976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p:nvPr>
        </p:nvSpPr>
        <p:spPr>
          <a:xfrm>
            <a:off x="274702" y="3954458"/>
            <a:ext cx="4297680" cy="1828806"/>
          </a:xfrm>
        </p:spPr>
        <p:txBody>
          <a:bodyPr lIns="146304" tIns="91440" rIns="146304" bIns="91440">
            <a:noAutofit/>
          </a:bodyPr>
          <a:lstStyle>
            <a:lvl1pPr marL="0" indent="0">
              <a:buNone/>
              <a:defRPr sz="2400" spc="0" baseline="0">
                <a:gradFill>
                  <a:gsLst>
                    <a:gs pos="0">
                      <a:srgbClr val="505050"/>
                    </a:gs>
                    <a:gs pos="100000">
                      <a:srgbClr val="505050"/>
                    </a:gs>
                  </a:gsLst>
                  <a:lin ang="5400000" scaled="0"/>
                </a:gradFill>
                <a:latin typeface="+mn-lt"/>
              </a:defRPr>
            </a:lvl1pPr>
          </a:lstStyle>
          <a:p>
            <a:pPr lvl="0"/>
            <a:r>
              <a:rPr lang="en-US"/>
              <a:t>Edit Master text styles</a:t>
            </a:r>
          </a:p>
        </p:txBody>
      </p:sp>
      <p:sp>
        <p:nvSpPr>
          <p:cNvPr id="3" name="Text Placeholder 2"/>
          <p:cNvSpPr>
            <a:spLocks noGrp="1"/>
          </p:cNvSpPr>
          <p:nvPr>
            <p:ph type="body" sz="quarter" idx="12" hasCustomPrompt="1"/>
          </p:nvPr>
        </p:nvSpPr>
        <p:spPr>
          <a:xfrm>
            <a:off x="274638" y="5783263"/>
            <a:ext cx="4297362" cy="914400"/>
          </a:xfrm>
        </p:spPr>
        <p:txBody>
          <a:bodyPr anchor="b" anchorCtr="0">
            <a:noAutofit/>
          </a:bodyPr>
          <a:lstStyle>
            <a:lvl1pPr marL="0" indent="0">
              <a:lnSpc>
                <a:spcPct val="90000"/>
              </a:lnSpc>
              <a:spcBef>
                <a:spcPts val="400"/>
              </a:spcBef>
              <a:buNone/>
              <a:defRPr sz="1600">
                <a:gradFill>
                  <a:gsLst>
                    <a:gs pos="0">
                      <a:srgbClr val="505050"/>
                    </a:gs>
                    <a:gs pos="100000">
                      <a:srgbClr val="505050"/>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Tree>
    <p:extLst>
      <p:ext uri="{BB962C8B-B14F-4D97-AF65-F5344CB8AC3E}">
        <p14:creationId xmlns:p14="http://schemas.microsoft.com/office/powerpoint/2010/main" val="4053008839"/>
      </p:ext>
    </p:extLst>
  </p:cSld>
  <p:clrMapOvr>
    <a:masterClrMapping/>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067641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3072531"/>
            <a:ext cx="5486399" cy="849463"/>
          </a:xfrm>
        </p:spPr>
        <p:txBody>
          <a:bodyPr anchor="ctr">
            <a:spAutoFit/>
          </a:bodyPr>
          <a:lstStyle>
            <a:lvl1pPr>
              <a:defRPr sz="48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133538618"/>
      </p:ext>
    </p:extLst>
  </p:cSld>
  <p:clrMapOvr>
    <a:masterClrMapping/>
  </p:clrMapOvr>
  <p:transition>
    <p:fade/>
  </p:transition>
  <p:extLst>
    <p:ext uri="{DCECCB84-F9BA-43D5-87BE-67443E8EF086}">
      <p15:sldGuideLst xmlns:p15="http://schemas.microsoft.com/office/powerpoint/2012/main">
        <p15:guide id="1" pos="391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75432" y="3072531"/>
            <a:ext cx="5486399" cy="849463"/>
          </a:xfrm>
        </p:spPr>
        <p:txBody>
          <a:bodyPr anchor="ctr">
            <a:spAutoFit/>
          </a:bodyPr>
          <a:lstStyle>
            <a:lvl1pPr>
              <a:defRPr sz="48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0"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857099783"/>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5"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216358242"/>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left, image righ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Title 2"/>
          <p:cNvSpPr>
            <a:spLocks noGrp="1"/>
          </p:cNvSpPr>
          <p:nvPr>
            <p:ph type="title" hasCustomPrompt="1"/>
          </p:nvPr>
        </p:nvSpPr>
        <p:spPr>
          <a:xfrm>
            <a:off x="274702" y="296897"/>
            <a:ext cx="5486400" cy="917575"/>
          </a:xfrm>
        </p:spPr>
        <p:txBody>
          <a:bodyPr/>
          <a:lstStyle/>
          <a:p>
            <a:r>
              <a:rPr lang="en-US" dirty="0"/>
              <a:t>Click to edit title</a:t>
            </a:r>
          </a:p>
        </p:txBody>
      </p:sp>
      <p:sp>
        <p:nvSpPr>
          <p:cNvPr id="6" name="Text Placeholder 5"/>
          <p:cNvSpPr>
            <a:spLocks noGrp="1"/>
          </p:cNvSpPr>
          <p:nvPr>
            <p:ph type="body" sz="quarter" idx="11"/>
          </p:nvPr>
        </p:nvSpPr>
        <p:spPr>
          <a:xfrm>
            <a:off x="274702" y="1214438"/>
            <a:ext cx="5486400" cy="2092881"/>
          </a:xfrm>
        </p:spPr>
        <p:txBody>
          <a:bodyPr/>
          <a:lstStyle>
            <a:lvl1pPr marL="0" indent="0">
              <a:buNone/>
              <a:defRPr/>
            </a:lvl1pPr>
            <a:lvl2pPr marL="0" indent="0">
              <a:buNone/>
              <a:defRPr/>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6463279"/>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content righ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Title 2"/>
          <p:cNvSpPr>
            <a:spLocks noGrp="1"/>
          </p:cNvSpPr>
          <p:nvPr>
            <p:ph type="title" hasCustomPrompt="1"/>
          </p:nvPr>
        </p:nvSpPr>
        <p:spPr>
          <a:xfrm>
            <a:off x="6675432" y="296897"/>
            <a:ext cx="5486400" cy="917575"/>
          </a:xfrm>
        </p:spPr>
        <p:txBody>
          <a:bodyPr/>
          <a:lstStyle/>
          <a:p>
            <a:r>
              <a:rPr lang="en-US" dirty="0"/>
              <a:t>Click to edit title</a:t>
            </a:r>
          </a:p>
        </p:txBody>
      </p:sp>
      <p:sp>
        <p:nvSpPr>
          <p:cNvPr id="6" name="Text Placeholder 5"/>
          <p:cNvSpPr>
            <a:spLocks noGrp="1"/>
          </p:cNvSpPr>
          <p:nvPr>
            <p:ph type="body" sz="quarter" idx="11"/>
          </p:nvPr>
        </p:nvSpPr>
        <p:spPr>
          <a:xfrm>
            <a:off x="6675432" y="1211263"/>
            <a:ext cx="5486400" cy="2092881"/>
          </a:xfrm>
        </p:spPr>
        <p:txBody>
          <a:bodyPr/>
          <a:lstStyle>
            <a:lvl1pPr marL="0" indent="0">
              <a:buNone/>
              <a:defRPr/>
            </a:lvl1pPr>
            <a:lvl2pPr marL="0" indent="0">
              <a:buNone/>
              <a:defRPr/>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1490421"/>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se Case with Text">
    <p:spTree>
      <p:nvGrpSpPr>
        <p:cNvPr id="1" name=""/>
        <p:cNvGrpSpPr/>
        <p:nvPr/>
      </p:nvGrpSpPr>
      <p:grpSpPr>
        <a:xfrm>
          <a:off x="0" y="0"/>
          <a:ext cx="0" cy="0"/>
          <a:chOff x="0" y="0"/>
          <a:chExt cx="0" cy="0"/>
        </a:xfrm>
      </p:grpSpPr>
      <p:sp>
        <p:nvSpPr>
          <p:cNvPr id="2" name="Title 1"/>
          <p:cNvSpPr>
            <a:spLocks noGrp="1"/>
          </p:cNvSpPr>
          <p:nvPr>
            <p:ph type="title"/>
          </p:nvPr>
        </p:nvSpPr>
        <p:spPr>
          <a:xfrm>
            <a:off x="274702" y="296897"/>
            <a:ext cx="8686800" cy="917575"/>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8686800" cy="1788182"/>
          </a:xfrm>
        </p:spPr>
        <p:txBody>
          <a:bodyPr lIns="182880" tIns="146304" rIns="182880" bIns="146304"/>
          <a:lstStyle>
            <a:lvl1pPr marL="0" indent="0">
              <a:buNone/>
              <a:defRPr sz="2800">
                <a:gradFill>
                  <a:gsLst>
                    <a:gs pos="100000">
                      <a:schemeClr val="accent1"/>
                    </a:gs>
                    <a:gs pos="0">
                      <a:schemeClr val="accent1"/>
                    </a:gs>
                  </a:gsLst>
                  <a:lin ang="5400000" scaled="0"/>
                </a:gradFill>
              </a:defRPr>
            </a:lvl1pPr>
            <a:lvl2pPr marL="0" indent="0">
              <a:buFontTx/>
              <a:buNone/>
              <a:defRPr sz="1800">
                <a:latin typeface="+mj-lt"/>
              </a:defRPr>
            </a:lvl2pPr>
            <a:lvl3pPr marL="169863" indent="-169863">
              <a:buFont typeface="Arial" panose="020B0604020202020204" pitchFamily="34" charset="0"/>
              <a:buChar char="•"/>
              <a:defRPr sz="1600"/>
            </a:lvl3pPr>
            <a:lvl4pPr marL="347663" indent="-177800">
              <a:buFont typeface="Arial" panose="020B0604020202020204" pitchFamily="34" charset="0"/>
              <a:buChar char="•"/>
              <a:defRPr sz="1400"/>
            </a:lvl4pPr>
            <a:lvl5pPr marL="514350" indent="-169863">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7"/>
          <p:cNvSpPr>
            <a:spLocks noGrp="1"/>
          </p:cNvSpPr>
          <p:nvPr>
            <p:ph type="body" sz="quarter" idx="11"/>
          </p:nvPr>
        </p:nvSpPr>
        <p:spPr>
          <a:xfrm>
            <a:off x="9418638" y="4137025"/>
            <a:ext cx="2743200" cy="1458861"/>
          </a:xfrm>
        </p:spPr>
        <p:txBody>
          <a:bodyPr lIns="182880" tIns="146304" rIns="182880" bIns="146304"/>
          <a:lstStyle>
            <a:lvl1pPr marL="0" indent="0">
              <a:buNone/>
              <a:defRPr sz="1800">
                <a:gradFill>
                  <a:gsLst>
                    <a:gs pos="0">
                      <a:srgbClr val="FFFFFF"/>
                    </a:gs>
                    <a:gs pos="100000">
                      <a:srgbClr val="FFFFFF"/>
                    </a:gs>
                  </a:gsLst>
                  <a:lin ang="5400000" scaled="0"/>
                </a:gradFill>
              </a:defRPr>
            </a:lvl1pPr>
            <a:lvl2pPr marL="174625" indent="-174625">
              <a:defRPr sz="1600">
                <a:gradFill>
                  <a:gsLst>
                    <a:gs pos="0">
                      <a:srgbClr val="FFFFFF"/>
                    </a:gs>
                    <a:gs pos="100000">
                      <a:srgbClr val="FFFFFF"/>
                    </a:gs>
                  </a:gsLst>
                  <a:lin ang="5400000" scaled="0"/>
                </a:gradFill>
              </a:defRPr>
            </a:lvl2pPr>
            <a:lvl3pPr marL="342900" indent="-168275">
              <a:defRPr sz="1400">
                <a:gradFill>
                  <a:gsLst>
                    <a:gs pos="0">
                      <a:srgbClr val="FFFFFF"/>
                    </a:gs>
                    <a:gs pos="100000">
                      <a:srgbClr val="FFFFFF"/>
                    </a:gs>
                  </a:gsLst>
                  <a:lin ang="5400000" scaled="0"/>
                </a:gradFill>
              </a:defRPr>
            </a:lvl3pPr>
            <a:lvl4pPr marL="517525" indent="-174625">
              <a:tabLst/>
              <a:defRPr sz="1200">
                <a:gradFill>
                  <a:gsLst>
                    <a:gs pos="0">
                      <a:srgbClr val="FFFFFF"/>
                    </a:gs>
                    <a:gs pos="100000">
                      <a:srgbClr val="FFFFFF"/>
                    </a:gs>
                  </a:gsLst>
                  <a:lin ang="5400000" scaled="0"/>
                </a:gradFill>
              </a:defRPr>
            </a:lvl4pPr>
            <a:lvl5pPr marL="685800" indent="-168275">
              <a:defRPr sz="1200">
                <a:gradFill>
                  <a:gsLst>
                    <a:gs pos="0">
                      <a:srgbClr val="FFFFFF"/>
                    </a:gs>
                    <a:gs pos="100000">
                      <a:srgbClr val="FFFFFF"/>
                    </a:gs>
                  </a:gsLst>
                  <a:lin ang="5400000" scaled="0"/>
                </a:gra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321217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se Case with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274702" y="296897"/>
            <a:ext cx="8686800" cy="917575"/>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7" y="1212850"/>
            <a:ext cx="4114800" cy="1732782"/>
          </a:xfrm>
        </p:spPr>
        <p:txBody>
          <a:bodyPr lIns="182880" tIns="146304" rIns="182880" bIns="146304">
            <a:spAutoFit/>
          </a:bodyPr>
          <a:lstStyle>
            <a:lvl1pPr marL="0" indent="0">
              <a:buNone/>
              <a:defRPr sz="2800">
                <a:gradFill>
                  <a:gsLst>
                    <a:gs pos="100000">
                      <a:schemeClr val="accent1"/>
                    </a:gs>
                    <a:gs pos="0">
                      <a:schemeClr val="accent1"/>
                    </a:gs>
                  </a:gsLst>
                  <a:lin ang="5400000" scaled="0"/>
                </a:gradFill>
              </a:defRPr>
            </a:lvl1pPr>
            <a:lvl2pPr marL="0" indent="0">
              <a:buFontTx/>
              <a:buNone/>
              <a:defRPr sz="1800">
                <a:latin typeface="+mj-lt"/>
              </a:defRPr>
            </a:lvl2pPr>
            <a:lvl3pPr marL="169863" indent="-169863">
              <a:buFont typeface="Arial" panose="020B0604020202020204" pitchFamily="34" charset="0"/>
              <a:buChar char="•"/>
              <a:defRPr sz="1600"/>
            </a:lvl3pPr>
            <a:lvl4pPr marL="347663" indent="-177800">
              <a:buFont typeface="Arial" panose="020B0604020202020204" pitchFamily="34" charset="0"/>
              <a:buChar char="•"/>
              <a:defRPr sz="1400"/>
            </a:lvl4pPr>
            <a:lvl5pPr marL="514350" indent="-169863">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7"/>
          <p:cNvSpPr>
            <a:spLocks noGrp="1"/>
          </p:cNvSpPr>
          <p:nvPr>
            <p:ph type="body" sz="quarter" idx="11"/>
          </p:nvPr>
        </p:nvSpPr>
        <p:spPr>
          <a:xfrm>
            <a:off x="9418638" y="4137025"/>
            <a:ext cx="2743200" cy="1458861"/>
          </a:xfrm>
        </p:spPr>
        <p:txBody>
          <a:bodyPr lIns="182880" tIns="146304" rIns="182880" bIns="146304"/>
          <a:lstStyle>
            <a:lvl1pPr marL="0" indent="0">
              <a:buNone/>
              <a:defRPr sz="1800">
                <a:gradFill>
                  <a:gsLst>
                    <a:gs pos="0">
                      <a:srgbClr val="FFFFFF"/>
                    </a:gs>
                    <a:gs pos="100000">
                      <a:srgbClr val="FFFFFF"/>
                    </a:gs>
                  </a:gsLst>
                  <a:lin ang="5400000" scaled="0"/>
                </a:gradFill>
              </a:defRPr>
            </a:lvl1pPr>
            <a:lvl2pPr marL="174625" indent="-174625">
              <a:defRPr sz="1600">
                <a:gradFill>
                  <a:gsLst>
                    <a:gs pos="0">
                      <a:srgbClr val="FFFFFF"/>
                    </a:gs>
                    <a:gs pos="100000">
                      <a:srgbClr val="FFFFFF"/>
                    </a:gs>
                  </a:gsLst>
                  <a:lin ang="5400000" scaled="0"/>
                </a:gradFill>
              </a:defRPr>
            </a:lvl2pPr>
            <a:lvl3pPr marL="342900" indent="-168275">
              <a:defRPr sz="1400">
                <a:gradFill>
                  <a:gsLst>
                    <a:gs pos="0">
                      <a:srgbClr val="FFFFFF"/>
                    </a:gs>
                    <a:gs pos="100000">
                      <a:srgbClr val="FFFFFF"/>
                    </a:gs>
                  </a:gsLst>
                  <a:lin ang="5400000" scaled="0"/>
                </a:gradFill>
              </a:defRPr>
            </a:lvl3pPr>
            <a:lvl4pPr marL="517525" indent="-174625">
              <a:tabLst/>
              <a:defRPr sz="1200">
                <a:gradFill>
                  <a:gsLst>
                    <a:gs pos="0">
                      <a:srgbClr val="FFFFFF"/>
                    </a:gs>
                    <a:gs pos="100000">
                      <a:srgbClr val="FFFFFF"/>
                    </a:gs>
                  </a:gsLst>
                  <a:lin ang="5400000" scaled="0"/>
                </a:gradFill>
              </a:defRPr>
            </a:lvl4pPr>
            <a:lvl5pPr marL="685800" indent="-168275">
              <a:defRPr sz="1200">
                <a:gradFill>
                  <a:gsLst>
                    <a:gs pos="0">
                      <a:srgbClr val="FFFFFF"/>
                    </a:gs>
                    <a:gs pos="100000">
                      <a:srgbClr val="FFFFFF"/>
                    </a:gs>
                  </a:gsLst>
                  <a:lin ang="5400000" scaled="0"/>
                </a:gra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2"/>
          </p:nvPr>
        </p:nvSpPr>
        <p:spPr>
          <a:xfrm>
            <a:off x="4846652" y="1214438"/>
            <a:ext cx="4114800" cy="1732782"/>
          </a:xfrm>
        </p:spPr>
        <p:txBody>
          <a:bodyPr lIns="182880" tIns="146304" rIns="182880" bIns="146304">
            <a:spAutoFit/>
          </a:bodyPr>
          <a:lstStyle>
            <a:lvl1pPr marL="0" indent="0">
              <a:buNone/>
              <a:defRPr sz="2800">
                <a:gradFill>
                  <a:gsLst>
                    <a:gs pos="100000">
                      <a:schemeClr val="accent1"/>
                    </a:gs>
                    <a:gs pos="0">
                      <a:schemeClr val="accent1"/>
                    </a:gs>
                  </a:gsLst>
                  <a:lin ang="5400000" scaled="0"/>
                </a:gradFill>
                <a:latin typeface="+mj-lt"/>
              </a:defRPr>
            </a:lvl1pPr>
            <a:lvl2pPr marL="0" indent="0">
              <a:buNone/>
              <a:defRPr sz="1800">
                <a:latin typeface="+mj-lt"/>
              </a:defRPr>
            </a:lvl2pPr>
            <a:lvl3pPr marL="174625" indent="-174625">
              <a:defRPr sz="1600"/>
            </a:lvl3pPr>
            <a:lvl4pPr marL="342900" indent="-168275">
              <a:defRPr sz="1400"/>
            </a:lvl4pPr>
            <a:lvl5pPr marL="517525" indent="-174625">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652951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se Case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702" y="296897"/>
            <a:ext cx="8686800" cy="917575"/>
          </a:xfrm>
        </p:spPr>
        <p:txBody>
          <a:bodyPr/>
          <a:lstStyle/>
          <a:p>
            <a:r>
              <a:rPr lang="en-US"/>
              <a:t>Click to edit Master title style</a:t>
            </a:r>
            <a:endParaRPr lang="en-US" dirty="0"/>
          </a:p>
        </p:txBody>
      </p:sp>
      <p:sp>
        <p:nvSpPr>
          <p:cNvPr id="3" name="Rectangle 2"/>
          <p:cNvSpPr/>
          <p:nvPr userDrawn="1"/>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7"/>
          <p:cNvSpPr>
            <a:spLocks noGrp="1"/>
          </p:cNvSpPr>
          <p:nvPr>
            <p:ph type="body" sz="quarter" idx="11"/>
          </p:nvPr>
        </p:nvSpPr>
        <p:spPr>
          <a:xfrm>
            <a:off x="9418638" y="4137025"/>
            <a:ext cx="2743200" cy="1458861"/>
          </a:xfrm>
        </p:spPr>
        <p:txBody>
          <a:bodyPr lIns="182880" tIns="146304" rIns="182880" bIns="146304"/>
          <a:lstStyle>
            <a:lvl1pPr marL="0" indent="0">
              <a:buNone/>
              <a:defRPr sz="1800">
                <a:gradFill>
                  <a:gsLst>
                    <a:gs pos="0">
                      <a:srgbClr val="FFFFFF"/>
                    </a:gs>
                    <a:gs pos="100000">
                      <a:srgbClr val="FFFFFF"/>
                    </a:gs>
                  </a:gsLst>
                  <a:lin ang="5400000" scaled="0"/>
                </a:gradFill>
              </a:defRPr>
            </a:lvl1pPr>
            <a:lvl2pPr marL="174625" indent="-174625">
              <a:defRPr sz="1600">
                <a:gradFill>
                  <a:gsLst>
                    <a:gs pos="0">
                      <a:srgbClr val="FFFFFF"/>
                    </a:gs>
                    <a:gs pos="100000">
                      <a:srgbClr val="FFFFFF"/>
                    </a:gs>
                  </a:gsLst>
                  <a:lin ang="5400000" scaled="0"/>
                </a:gradFill>
              </a:defRPr>
            </a:lvl2pPr>
            <a:lvl3pPr marL="342900" indent="-168275">
              <a:defRPr sz="1400">
                <a:gradFill>
                  <a:gsLst>
                    <a:gs pos="0">
                      <a:srgbClr val="FFFFFF"/>
                    </a:gs>
                    <a:gs pos="100000">
                      <a:srgbClr val="FFFFFF"/>
                    </a:gs>
                  </a:gsLst>
                  <a:lin ang="5400000" scaled="0"/>
                </a:gradFill>
              </a:defRPr>
            </a:lvl3pPr>
            <a:lvl4pPr marL="517525" indent="-174625">
              <a:tabLst/>
              <a:defRPr sz="1200">
                <a:gradFill>
                  <a:gsLst>
                    <a:gs pos="0">
                      <a:srgbClr val="FFFFFF"/>
                    </a:gs>
                    <a:gs pos="100000">
                      <a:srgbClr val="FFFFFF"/>
                    </a:gs>
                  </a:gsLst>
                  <a:lin ang="5400000" scaled="0"/>
                </a:gradFill>
              </a:defRPr>
            </a:lvl4pPr>
            <a:lvl5pPr marL="685800" indent="-168275">
              <a:defRPr sz="1200">
                <a:gradFill>
                  <a:gsLst>
                    <a:gs pos="0">
                      <a:srgbClr val="FFFFFF"/>
                    </a:gs>
                    <a:gs pos="100000">
                      <a:srgbClr val="FFFFFF"/>
                    </a:gs>
                  </a:gsLst>
                  <a:lin ang="5400000" scaled="0"/>
                </a:gra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659567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567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with photo">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6475" cy="6994525"/>
          </a:xfrm>
          <a:prstGeom prst="rect">
            <a:avLst/>
          </a:prstGeom>
        </p:spPr>
      </p:pic>
      <p:sp>
        <p:nvSpPr>
          <p:cNvPr id="6" name="Rectangle 5"/>
          <p:cNvSpPr/>
          <p:nvPr userDrawn="1"/>
        </p:nvSpPr>
        <p:spPr>
          <a:xfrm>
            <a:off x="0" y="0"/>
            <a:ext cx="6217920" cy="6994525"/>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p>
        </p:txBody>
      </p:sp>
      <p:sp>
        <p:nvSpPr>
          <p:cNvPr id="10" name="Rectangle 9"/>
          <p:cNvSpPr/>
          <p:nvPr userDrawn="1"/>
        </p:nvSpPr>
        <p:spPr bwMode="auto">
          <a:xfrm>
            <a:off x="8504238" y="0"/>
            <a:ext cx="3932237" cy="3932237"/>
          </a:xfrm>
          <a:prstGeom prst="rect">
            <a:avLst/>
          </a:prstGeom>
          <a:gradFill flip="none" rotWithShape="1">
            <a:gsLst>
              <a:gs pos="26000">
                <a:srgbClr val="FFFFFF">
                  <a:alpha val="95000"/>
                </a:srgbClr>
              </a:gs>
              <a:gs pos="49000">
                <a:srgbClr val="FFFFFF">
                  <a:alpha val="0"/>
                </a:srgbClr>
              </a:gs>
            </a:gsLst>
            <a:lin ang="81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96862"/>
            <a:ext cx="56692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
        <p:nvSpPr>
          <p:cNvPr id="5" name="Text Placeholder 4"/>
          <p:cNvSpPr>
            <a:spLocks noGrp="1"/>
          </p:cNvSpPr>
          <p:nvPr>
            <p:ph type="body" sz="quarter" idx="11"/>
          </p:nvPr>
        </p:nvSpPr>
        <p:spPr>
          <a:xfrm>
            <a:off x="274702" y="3954458"/>
            <a:ext cx="5669280" cy="1828806"/>
          </a:xfrm>
        </p:spPr>
        <p:txBody>
          <a:bodyPr lIns="146304" tIns="91440" rIns="146304" bIns="91440">
            <a:noAutofit/>
          </a:bodyPr>
          <a:lstStyle>
            <a:lvl1pPr marL="0" indent="0">
              <a:buNone/>
              <a:defRPr sz="2400" spc="0" baseline="0">
                <a:gradFill>
                  <a:gsLst>
                    <a:gs pos="0">
                      <a:srgbClr val="FFFFFF"/>
                    </a:gs>
                    <a:gs pos="100000">
                      <a:srgbClr val="FFFFFF"/>
                    </a:gs>
                  </a:gsLst>
                  <a:lin ang="5400000" scaled="0"/>
                </a:gradFill>
                <a:latin typeface="+mn-lt"/>
              </a:defRPr>
            </a:lvl1pPr>
          </a:lstStyle>
          <a:p>
            <a:pPr lvl="0"/>
            <a:r>
              <a:rPr lang="en-US"/>
              <a:t>Edit Master text styles</a:t>
            </a:r>
          </a:p>
        </p:txBody>
      </p:sp>
      <p:sp>
        <p:nvSpPr>
          <p:cNvPr id="3" name="Text Placeholder 2"/>
          <p:cNvSpPr>
            <a:spLocks noGrp="1"/>
          </p:cNvSpPr>
          <p:nvPr>
            <p:ph type="body" sz="quarter" idx="12" hasCustomPrompt="1"/>
          </p:nvPr>
        </p:nvSpPr>
        <p:spPr>
          <a:xfrm>
            <a:off x="274638" y="5783263"/>
            <a:ext cx="5669280" cy="914400"/>
          </a:xfrm>
        </p:spPr>
        <p:txBody>
          <a:bodyPr anchor="b" anchorCtr="0">
            <a:noAutofit/>
          </a:bodyPr>
          <a:lstStyle>
            <a:lvl1pPr marL="0" indent="0">
              <a:lnSpc>
                <a:spcPct val="90000"/>
              </a:lnSpc>
              <a:spcBef>
                <a:spcPts val="400"/>
              </a:spcBef>
              <a:buNone/>
              <a:defRPr sz="1600">
                <a:gradFill>
                  <a:gsLst>
                    <a:gs pos="0">
                      <a:srgbClr val="FFFFFF"/>
                    </a:gs>
                    <a:gs pos="100000">
                      <a:srgbClr val="FFFFFF"/>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spTree>
    <p:extLst>
      <p:ext uri="{BB962C8B-B14F-4D97-AF65-F5344CB8AC3E}">
        <p14:creationId xmlns:p14="http://schemas.microsoft.com/office/powerpoint/2010/main" val="398019545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Dar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4702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3549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6382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grpSp>
        <p:nvGrpSpPr>
          <p:cNvPr id="5" name="Group 4"/>
          <p:cNvGrpSpPr>
            <a:grpSpLocks noChangeAspect="1"/>
          </p:cNvGrpSpPr>
          <p:nvPr userDrawn="1"/>
        </p:nvGrpSpPr>
        <p:grpSpPr bwMode="black">
          <a:xfrm>
            <a:off x="468308" y="479425"/>
            <a:ext cx="1448129" cy="310896"/>
            <a:chOff x="457200" y="1643393"/>
            <a:chExt cx="4492753" cy="964540"/>
          </a:xfrm>
        </p:grpSpPr>
        <p:pic>
          <p:nvPicPr>
            <p:cNvPr id="6" name="Picture 5"/>
            <p:cNvPicPr>
              <a:picLocks noChangeAspect="1"/>
            </p:cNvPicPr>
            <p:nvPr/>
          </p:nvPicPr>
          <p:blipFill>
            <a:blip r:embed="rId2"/>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Punchy Slide Orange">
    <p:bg>
      <p:bgPr>
        <a:solidFill>
          <a:srgbClr val="DC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897" y="2526758"/>
            <a:ext cx="10972680" cy="1427699"/>
          </a:xfrm>
          <a:prstGeom prst="rect">
            <a:avLst/>
          </a:prstGeom>
        </p:spPr>
        <p:txBody>
          <a:bodyPr anchor="b" anchorCtr="0">
            <a:spAutoFit/>
          </a:bodyPr>
          <a:lstStyle>
            <a:lvl1pPr>
              <a:defRPr sz="8800" spc="-306" baseline="0">
                <a:gradFill>
                  <a:gsLst>
                    <a:gs pos="100000">
                      <a:schemeClr val="tx1"/>
                    </a:gs>
                    <a:gs pos="0">
                      <a:schemeClr val="tx1"/>
                    </a:gs>
                  </a:gsLst>
                  <a:lin ang="5400000" scaled="0"/>
                </a:gradFill>
              </a:defRPr>
            </a:lvl1pPr>
          </a:lstStyle>
          <a:p>
            <a:r>
              <a:rPr lang="en-US" dirty="0"/>
              <a:t>Click to edit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6747" y="6277003"/>
            <a:ext cx="1215025" cy="420624"/>
          </a:xfrm>
          <a:prstGeom prst="rect">
            <a:avLst/>
          </a:prstGeom>
        </p:spPr>
      </p:pic>
    </p:spTree>
    <p:extLst>
      <p:ext uri="{BB962C8B-B14F-4D97-AF65-F5344CB8AC3E}">
        <p14:creationId xmlns:p14="http://schemas.microsoft.com/office/powerpoint/2010/main" val="22200471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Blank Slide Orange">
    <p:bg>
      <p:bgPr>
        <a:solidFill>
          <a:srgbClr val="DC3C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1189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with photo">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436474" cy="6994525"/>
          </a:xfrm>
          <a:prstGeom prst="rect">
            <a:avLst/>
          </a:prstGeom>
        </p:spPr>
      </p:pic>
      <p:sp>
        <p:nvSpPr>
          <p:cNvPr id="6" name="Rectangle 5"/>
          <p:cNvSpPr/>
          <p:nvPr/>
        </p:nvSpPr>
        <p:spPr>
          <a:xfrm>
            <a:off x="0" y="0"/>
            <a:ext cx="4846320" cy="6994525"/>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9" name="Title 1"/>
          <p:cNvSpPr>
            <a:spLocks noGrp="1"/>
          </p:cNvSpPr>
          <p:nvPr>
            <p:ph type="title" hasCustomPrompt="1"/>
          </p:nvPr>
        </p:nvSpPr>
        <p:spPr bwMode="ltGray">
          <a:xfrm>
            <a:off x="274702" y="296862"/>
            <a:ext cx="42976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p:nvPr>
        </p:nvSpPr>
        <p:spPr>
          <a:xfrm>
            <a:off x="274702" y="3954458"/>
            <a:ext cx="4297680" cy="1828806"/>
          </a:xfrm>
        </p:spPr>
        <p:txBody>
          <a:bodyPr lIns="146304" tIns="91440" rIns="146304" bIns="91440">
            <a:noAutofit/>
          </a:bodyPr>
          <a:lstStyle>
            <a:lvl1pPr marL="0" indent="0">
              <a:buNone/>
              <a:defRPr sz="2400" spc="0" baseline="0">
                <a:gradFill>
                  <a:gsLst>
                    <a:gs pos="0">
                      <a:srgbClr val="FFFFFF"/>
                    </a:gs>
                    <a:gs pos="100000">
                      <a:srgbClr val="FFFFFF"/>
                    </a:gs>
                  </a:gsLst>
                  <a:lin ang="5400000" scaled="0"/>
                </a:gradFill>
                <a:latin typeface="+mn-lt"/>
              </a:defRPr>
            </a:lvl1pPr>
          </a:lstStyle>
          <a:p>
            <a:pPr lvl="0"/>
            <a:r>
              <a:rPr lang="en-US"/>
              <a:t>Click to edit Master text styles</a:t>
            </a:r>
          </a:p>
        </p:txBody>
      </p:sp>
      <p:sp>
        <p:nvSpPr>
          <p:cNvPr id="3" name="Text Placeholder 2"/>
          <p:cNvSpPr>
            <a:spLocks noGrp="1"/>
          </p:cNvSpPr>
          <p:nvPr>
            <p:ph type="body" sz="quarter" idx="12" hasCustomPrompt="1"/>
          </p:nvPr>
        </p:nvSpPr>
        <p:spPr>
          <a:xfrm>
            <a:off x="274638" y="5783263"/>
            <a:ext cx="4297362" cy="914400"/>
          </a:xfrm>
        </p:spPr>
        <p:txBody>
          <a:bodyPr anchor="b" anchorCtr="0">
            <a:noAutofit/>
          </a:bodyPr>
          <a:lstStyle>
            <a:lvl1pPr marL="0" indent="0">
              <a:lnSpc>
                <a:spcPct val="90000"/>
              </a:lnSpc>
              <a:spcBef>
                <a:spcPts val="400"/>
              </a:spcBef>
              <a:buNone/>
              <a:defRPr sz="1600">
                <a:gradFill>
                  <a:gsLst>
                    <a:gs pos="0">
                      <a:srgbClr val="FFFFFF"/>
                    </a:gs>
                    <a:gs pos="100000">
                      <a:srgbClr val="FFFFFF"/>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436474" cy="6994525"/>
          </a:xfrm>
          <a:prstGeom prst="rect">
            <a:avLst/>
          </a:prstGeom>
        </p:spPr>
      </p:pic>
      <p:sp>
        <p:nvSpPr>
          <p:cNvPr id="11" name="Rectangle 10"/>
          <p:cNvSpPr/>
          <p:nvPr userDrawn="1"/>
        </p:nvSpPr>
        <p:spPr>
          <a:xfrm>
            <a:off x="0" y="0"/>
            <a:ext cx="4846320" cy="6994525"/>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Tree>
    <p:extLst>
      <p:ext uri="{BB962C8B-B14F-4D97-AF65-F5344CB8AC3E}">
        <p14:creationId xmlns:p14="http://schemas.microsoft.com/office/powerpoint/2010/main" val="38046480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with phot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3" y="2"/>
            <a:ext cx="12444248" cy="6994524"/>
          </a:xfrm>
          <a:prstGeom prst="rect">
            <a:avLst/>
          </a:prstGeom>
        </p:spPr>
      </p:pic>
      <p:sp>
        <p:nvSpPr>
          <p:cNvPr id="6" name="Rectangle 5"/>
          <p:cNvSpPr/>
          <p:nvPr userDrawn="1"/>
        </p:nvSpPr>
        <p:spPr>
          <a:xfrm>
            <a:off x="0" y="0"/>
            <a:ext cx="6217920" cy="6994525"/>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chemeClr val="bg1"/>
              </a:solidFill>
            </a:endParaRPr>
          </a:p>
        </p:txBody>
      </p:sp>
      <p:sp>
        <p:nvSpPr>
          <p:cNvPr id="9" name="Title 1"/>
          <p:cNvSpPr>
            <a:spLocks noGrp="1"/>
          </p:cNvSpPr>
          <p:nvPr>
            <p:ph type="title" hasCustomPrompt="1"/>
          </p:nvPr>
        </p:nvSpPr>
        <p:spPr bwMode="ltGray">
          <a:xfrm>
            <a:off x="274702" y="296862"/>
            <a:ext cx="56692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p:nvPr>
        </p:nvSpPr>
        <p:spPr>
          <a:xfrm>
            <a:off x="274702" y="3954458"/>
            <a:ext cx="5669280" cy="1828806"/>
          </a:xfrm>
        </p:spPr>
        <p:txBody>
          <a:bodyPr lIns="146304" tIns="91440" rIns="146304" bIns="91440">
            <a:noAutofit/>
          </a:bodyPr>
          <a:lstStyle>
            <a:lvl1pPr marL="0" indent="0">
              <a:buNone/>
              <a:defRPr sz="2400" spc="0" baseline="0">
                <a:gradFill>
                  <a:gsLst>
                    <a:gs pos="0">
                      <a:srgbClr val="505050"/>
                    </a:gs>
                    <a:gs pos="100000">
                      <a:srgbClr val="505050"/>
                    </a:gs>
                  </a:gsLst>
                  <a:lin ang="5400000" scaled="0"/>
                </a:gradFill>
                <a:latin typeface="+mn-lt"/>
              </a:defRPr>
            </a:lvl1pPr>
          </a:lstStyle>
          <a:p>
            <a:pPr lvl="0"/>
            <a:r>
              <a:rPr lang="en-US"/>
              <a:t>Edit Master text styles</a:t>
            </a:r>
          </a:p>
        </p:txBody>
      </p:sp>
      <p:sp>
        <p:nvSpPr>
          <p:cNvPr id="3" name="Text Placeholder 2"/>
          <p:cNvSpPr>
            <a:spLocks noGrp="1"/>
          </p:cNvSpPr>
          <p:nvPr>
            <p:ph type="body" sz="quarter" idx="12" hasCustomPrompt="1"/>
          </p:nvPr>
        </p:nvSpPr>
        <p:spPr>
          <a:xfrm>
            <a:off x="274638" y="5783263"/>
            <a:ext cx="5669280" cy="914400"/>
          </a:xfrm>
        </p:spPr>
        <p:txBody>
          <a:bodyPr anchor="b" anchorCtr="0">
            <a:noAutofit/>
          </a:bodyPr>
          <a:lstStyle>
            <a:lvl1pPr marL="0" indent="0">
              <a:lnSpc>
                <a:spcPct val="90000"/>
              </a:lnSpc>
              <a:spcBef>
                <a:spcPts val="400"/>
              </a:spcBef>
              <a:buNone/>
              <a:defRPr sz="1600">
                <a:gradFill>
                  <a:gsLst>
                    <a:gs pos="0">
                      <a:srgbClr val="505050"/>
                    </a:gs>
                    <a:gs pos="100000">
                      <a:srgbClr val="505050"/>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389134" y="6045836"/>
            <a:ext cx="1772638" cy="651791"/>
          </a:xfrm>
          <a:prstGeom prst="rect">
            <a:avLst/>
          </a:prstGeom>
        </p:spPr>
      </p:pic>
    </p:spTree>
    <p:extLst>
      <p:ext uri="{BB962C8B-B14F-4D97-AF65-F5344CB8AC3E}">
        <p14:creationId xmlns:p14="http://schemas.microsoft.com/office/powerpoint/2010/main" val="2888985251"/>
      </p:ext>
    </p:extLst>
  </p:cSld>
  <p:clrMapOvr>
    <a:masterClrMapping/>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with photo">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906" y="0"/>
            <a:ext cx="12428663" cy="6994525"/>
          </a:xfrm>
          <a:prstGeom prst="rect">
            <a:avLst/>
          </a:prstGeom>
        </p:spPr>
      </p:pic>
      <p:sp>
        <p:nvSpPr>
          <p:cNvPr id="6" name="Rectangle 5"/>
          <p:cNvSpPr/>
          <p:nvPr/>
        </p:nvSpPr>
        <p:spPr>
          <a:xfrm>
            <a:off x="0" y="0"/>
            <a:ext cx="4846320" cy="6994525"/>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9" name="Title 1"/>
          <p:cNvSpPr>
            <a:spLocks noGrp="1"/>
          </p:cNvSpPr>
          <p:nvPr>
            <p:ph type="title" hasCustomPrompt="1"/>
          </p:nvPr>
        </p:nvSpPr>
        <p:spPr bwMode="ltGray">
          <a:xfrm>
            <a:off x="274702" y="296862"/>
            <a:ext cx="42976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p:nvPr>
        </p:nvSpPr>
        <p:spPr>
          <a:xfrm>
            <a:off x="274702" y="3954458"/>
            <a:ext cx="4297680" cy="1828806"/>
          </a:xfrm>
        </p:spPr>
        <p:txBody>
          <a:bodyPr lIns="146304" tIns="91440" rIns="146304" bIns="91440">
            <a:noAutofit/>
          </a:bodyPr>
          <a:lstStyle>
            <a:lvl1pPr marL="0" indent="0">
              <a:buNone/>
              <a:defRPr sz="2400" spc="0" baseline="0">
                <a:gradFill>
                  <a:gsLst>
                    <a:gs pos="0">
                      <a:srgbClr val="505050"/>
                    </a:gs>
                    <a:gs pos="100000">
                      <a:srgbClr val="505050"/>
                    </a:gs>
                  </a:gsLst>
                  <a:lin ang="5400000" scaled="0"/>
                </a:gradFill>
                <a:latin typeface="+mn-lt"/>
              </a:defRPr>
            </a:lvl1pPr>
          </a:lstStyle>
          <a:p>
            <a:pPr lvl="0"/>
            <a:r>
              <a:rPr lang="en-US"/>
              <a:t>Click to edit Master text styles</a:t>
            </a:r>
          </a:p>
        </p:txBody>
      </p:sp>
      <p:sp>
        <p:nvSpPr>
          <p:cNvPr id="3" name="Text Placeholder 2"/>
          <p:cNvSpPr>
            <a:spLocks noGrp="1"/>
          </p:cNvSpPr>
          <p:nvPr>
            <p:ph type="body" sz="quarter" idx="12" hasCustomPrompt="1"/>
          </p:nvPr>
        </p:nvSpPr>
        <p:spPr>
          <a:xfrm>
            <a:off x="274638" y="5783263"/>
            <a:ext cx="4297362" cy="914400"/>
          </a:xfrm>
        </p:spPr>
        <p:txBody>
          <a:bodyPr anchor="b" anchorCtr="0">
            <a:noAutofit/>
          </a:bodyPr>
          <a:lstStyle>
            <a:lvl1pPr marL="0" indent="0">
              <a:lnSpc>
                <a:spcPct val="90000"/>
              </a:lnSpc>
              <a:spcBef>
                <a:spcPts val="400"/>
              </a:spcBef>
              <a:buNone/>
              <a:defRPr sz="1600">
                <a:gradFill>
                  <a:gsLst>
                    <a:gs pos="0">
                      <a:srgbClr val="505050"/>
                    </a:gs>
                    <a:gs pos="100000">
                      <a:srgbClr val="505050"/>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0" name="Picture 9"/>
          <p:cNvPicPr>
            <a:picLocks noChangeAspect="1"/>
          </p:cNvPicPr>
          <p:nvPr userDrawn="1"/>
        </p:nvPicPr>
        <p:blipFill>
          <a:blip r:embed="rId2"/>
          <a:stretch>
            <a:fillRect/>
          </a:stretch>
        </p:blipFill>
        <p:spPr>
          <a:xfrm>
            <a:off x="3906" y="0"/>
            <a:ext cx="12428663" cy="6994525"/>
          </a:xfrm>
          <a:prstGeom prst="rect">
            <a:avLst/>
          </a:prstGeom>
        </p:spPr>
      </p:pic>
      <p:sp>
        <p:nvSpPr>
          <p:cNvPr id="11" name="Rectangle 10"/>
          <p:cNvSpPr/>
          <p:nvPr userDrawn="1"/>
        </p:nvSpPr>
        <p:spPr>
          <a:xfrm>
            <a:off x="0" y="0"/>
            <a:ext cx="4846320" cy="6994525"/>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chemeClr val="bg1"/>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Tree>
    <p:extLst>
      <p:ext uri="{BB962C8B-B14F-4D97-AF65-F5344CB8AC3E}">
        <p14:creationId xmlns:p14="http://schemas.microsoft.com/office/powerpoint/2010/main" val="3130287407"/>
      </p:ext>
    </p:extLst>
  </p:cSld>
  <p:clrMapOvr>
    <a:masterClrMapping/>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Title with photo">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36475" cy="6994525"/>
          </a:xfrm>
          <a:prstGeom prst="rect">
            <a:avLst/>
          </a:prstGeom>
        </p:spPr>
      </p:pic>
      <p:sp>
        <p:nvSpPr>
          <p:cNvPr id="6" name="Rectangle 5"/>
          <p:cNvSpPr/>
          <p:nvPr/>
        </p:nvSpPr>
        <p:spPr>
          <a:xfrm>
            <a:off x="0" y="0"/>
            <a:ext cx="6217920" cy="6994525"/>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10" name="Rectangle 9"/>
          <p:cNvSpPr/>
          <p:nvPr/>
        </p:nvSpPr>
        <p:spPr bwMode="auto">
          <a:xfrm>
            <a:off x="8504238" y="0"/>
            <a:ext cx="3932237" cy="3932237"/>
          </a:xfrm>
          <a:prstGeom prst="rect">
            <a:avLst/>
          </a:prstGeom>
          <a:gradFill flip="none" rotWithShape="1">
            <a:gsLst>
              <a:gs pos="26000">
                <a:srgbClr val="FFFFFF">
                  <a:alpha val="95000"/>
                </a:srgbClr>
              </a:gs>
              <a:gs pos="49000">
                <a:srgbClr val="FFFFFF">
                  <a:alpha val="0"/>
                </a:srgbClr>
              </a:gs>
            </a:gsLst>
            <a:lin ang="81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96862"/>
            <a:ext cx="56692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
        <p:nvSpPr>
          <p:cNvPr id="5" name="Text Placeholder 4"/>
          <p:cNvSpPr>
            <a:spLocks noGrp="1"/>
          </p:cNvSpPr>
          <p:nvPr>
            <p:ph type="body" sz="quarter" idx="11"/>
          </p:nvPr>
        </p:nvSpPr>
        <p:spPr>
          <a:xfrm>
            <a:off x="274702" y="3954458"/>
            <a:ext cx="5669280" cy="1828806"/>
          </a:xfrm>
        </p:spPr>
        <p:txBody>
          <a:bodyPr lIns="146304" tIns="91440" rIns="146304" bIns="91440">
            <a:noAutofit/>
          </a:bodyPr>
          <a:lstStyle>
            <a:lvl1pPr marL="0" indent="0">
              <a:buNone/>
              <a:defRPr sz="2400" spc="0" baseline="0">
                <a:gradFill>
                  <a:gsLst>
                    <a:gs pos="0">
                      <a:srgbClr val="FFFFFF"/>
                    </a:gs>
                    <a:gs pos="100000">
                      <a:srgbClr val="FFFFFF"/>
                    </a:gs>
                  </a:gsLst>
                  <a:lin ang="5400000" scaled="0"/>
                </a:gradFill>
                <a:latin typeface="+mn-lt"/>
              </a:defRPr>
            </a:lvl1pPr>
          </a:lstStyle>
          <a:p>
            <a:pPr lvl="0"/>
            <a:r>
              <a:rPr lang="en-US"/>
              <a:t>Click to edit Master text styles</a:t>
            </a:r>
          </a:p>
        </p:txBody>
      </p:sp>
      <p:sp>
        <p:nvSpPr>
          <p:cNvPr id="3" name="Text Placeholder 2"/>
          <p:cNvSpPr>
            <a:spLocks noGrp="1"/>
          </p:cNvSpPr>
          <p:nvPr>
            <p:ph type="body" sz="quarter" idx="12" hasCustomPrompt="1"/>
          </p:nvPr>
        </p:nvSpPr>
        <p:spPr>
          <a:xfrm>
            <a:off x="274638" y="5783263"/>
            <a:ext cx="5669280" cy="914400"/>
          </a:xfrm>
        </p:spPr>
        <p:txBody>
          <a:bodyPr anchor="b" anchorCtr="0">
            <a:noAutofit/>
          </a:bodyPr>
          <a:lstStyle>
            <a:lvl1pPr marL="0" indent="0">
              <a:lnSpc>
                <a:spcPct val="90000"/>
              </a:lnSpc>
              <a:spcBef>
                <a:spcPts val="400"/>
              </a:spcBef>
              <a:buNone/>
              <a:defRPr sz="1600">
                <a:gradFill>
                  <a:gsLst>
                    <a:gs pos="0">
                      <a:srgbClr val="FFFFFF"/>
                    </a:gs>
                    <a:gs pos="100000">
                      <a:srgbClr val="FFFFFF"/>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6475" cy="6994525"/>
          </a:xfrm>
          <a:prstGeom prst="rect">
            <a:avLst/>
          </a:prstGeom>
        </p:spPr>
      </p:pic>
      <p:sp>
        <p:nvSpPr>
          <p:cNvPr id="13" name="Rectangle 12"/>
          <p:cNvSpPr/>
          <p:nvPr userDrawn="1"/>
        </p:nvSpPr>
        <p:spPr>
          <a:xfrm>
            <a:off x="0" y="0"/>
            <a:ext cx="6217920" cy="6994525"/>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p>
        </p:txBody>
      </p:sp>
      <p:sp>
        <p:nvSpPr>
          <p:cNvPr id="14" name="Rectangle 13"/>
          <p:cNvSpPr/>
          <p:nvPr userDrawn="1"/>
        </p:nvSpPr>
        <p:spPr bwMode="auto">
          <a:xfrm>
            <a:off x="8504238" y="0"/>
            <a:ext cx="3932237" cy="3932237"/>
          </a:xfrm>
          <a:prstGeom prst="rect">
            <a:avLst/>
          </a:prstGeom>
          <a:gradFill flip="none" rotWithShape="1">
            <a:gsLst>
              <a:gs pos="26000">
                <a:srgbClr val="FFFFFF">
                  <a:alpha val="95000"/>
                </a:srgbClr>
              </a:gs>
              <a:gs pos="49000">
                <a:srgbClr val="FFFFFF">
                  <a:alpha val="0"/>
                </a:srgbClr>
              </a:gs>
            </a:gsLst>
            <a:lin ang="81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5016424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_Title with photo">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3" y="2"/>
            <a:ext cx="12444248" cy="6994524"/>
          </a:xfrm>
          <a:prstGeom prst="rect">
            <a:avLst/>
          </a:prstGeom>
        </p:spPr>
      </p:pic>
      <p:sp>
        <p:nvSpPr>
          <p:cNvPr id="6" name="Rectangle 5"/>
          <p:cNvSpPr/>
          <p:nvPr/>
        </p:nvSpPr>
        <p:spPr>
          <a:xfrm>
            <a:off x="0" y="0"/>
            <a:ext cx="6217920" cy="6994525"/>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9" name="Title 1"/>
          <p:cNvSpPr>
            <a:spLocks noGrp="1"/>
          </p:cNvSpPr>
          <p:nvPr>
            <p:ph type="title" hasCustomPrompt="1"/>
          </p:nvPr>
        </p:nvSpPr>
        <p:spPr bwMode="ltGray">
          <a:xfrm>
            <a:off x="274702" y="296862"/>
            <a:ext cx="56692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p:nvPr>
        </p:nvSpPr>
        <p:spPr>
          <a:xfrm>
            <a:off x="274702" y="3954458"/>
            <a:ext cx="5669280" cy="1828806"/>
          </a:xfrm>
        </p:spPr>
        <p:txBody>
          <a:bodyPr lIns="146304" tIns="91440" rIns="146304" bIns="91440">
            <a:noAutofit/>
          </a:bodyPr>
          <a:lstStyle>
            <a:lvl1pPr marL="0" indent="0">
              <a:buNone/>
              <a:defRPr sz="2400" spc="0" baseline="0">
                <a:gradFill>
                  <a:gsLst>
                    <a:gs pos="0">
                      <a:srgbClr val="505050"/>
                    </a:gs>
                    <a:gs pos="100000">
                      <a:srgbClr val="505050"/>
                    </a:gs>
                  </a:gsLst>
                  <a:lin ang="5400000" scaled="0"/>
                </a:gradFill>
                <a:latin typeface="+mn-lt"/>
              </a:defRPr>
            </a:lvl1pPr>
          </a:lstStyle>
          <a:p>
            <a:pPr lvl="0"/>
            <a:r>
              <a:rPr lang="en-US"/>
              <a:t>Click to edit Master text styles</a:t>
            </a:r>
          </a:p>
        </p:txBody>
      </p:sp>
      <p:sp>
        <p:nvSpPr>
          <p:cNvPr id="3" name="Text Placeholder 2"/>
          <p:cNvSpPr>
            <a:spLocks noGrp="1"/>
          </p:cNvSpPr>
          <p:nvPr>
            <p:ph type="body" sz="quarter" idx="12" hasCustomPrompt="1"/>
          </p:nvPr>
        </p:nvSpPr>
        <p:spPr>
          <a:xfrm>
            <a:off x="274638" y="5783263"/>
            <a:ext cx="5669280" cy="914400"/>
          </a:xfrm>
        </p:spPr>
        <p:txBody>
          <a:bodyPr anchor="b" anchorCtr="0">
            <a:noAutofit/>
          </a:bodyPr>
          <a:lstStyle>
            <a:lvl1pPr marL="0" indent="0">
              <a:lnSpc>
                <a:spcPct val="90000"/>
              </a:lnSpc>
              <a:spcBef>
                <a:spcPts val="400"/>
              </a:spcBef>
              <a:buNone/>
              <a:defRPr sz="1600">
                <a:gradFill>
                  <a:gsLst>
                    <a:gs pos="0">
                      <a:srgbClr val="505050"/>
                    </a:gs>
                    <a:gs pos="100000">
                      <a:srgbClr val="505050"/>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89134" y="6045836"/>
            <a:ext cx="1772638" cy="651791"/>
          </a:xfrm>
          <a:prstGeom prst="rect">
            <a:avLst/>
          </a:prstGeom>
        </p:spPr>
      </p:pic>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3" y="2"/>
            <a:ext cx="12444248" cy="6994524"/>
          </a:xfrm>
          <a:prstGeom prst="rect">
            <a:avLst/>
          </a:prstGeom>
        </p:spPr>
      </p:pic>
      <p:sp>
        <p:nvSpPr>
          <p:cNvPr id="12" name="Rectangle 11"/>
          <p:cNvSpPr/>
          <p:nvPr userDrawn="1"/>
        </p:nvSpPr>
        <p:spPr>
          <a:xfrm>
            <a:off x="0" y="0"/>
            <a:ext cx="6217920" cy="6994525"/>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chemeClr val="bg1"/>
              </a:solidFill>
            </a:endParaRP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389134" y="6045836"/>
            <a:ext cx="1772638" cy="651791"/>
          </a:xfrm>
          <a:prstGeom prst="rect">
            <a:avLst/>
          </a:prstGeom>
        </p:spPr>
      </p:pic>
    </p:spTree>
    <p:extLst>
      <p:ext uri="{BB962C8B-B14F-4D97-AF65-F5344CB8AC3E}">
        <p14:creationId xmlns:p14="http://schemas.microsoft.com/office/powerpoint/2010/main" val="3551167183"/>
      </p:ext>
    </p:extLst>
  </p:cSld>
  <p:clrMapOvr>
    <a:masterClrMapping/>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_Title with photo">
    <p:bg>
      <p:bgRef idx="1001">
        <a:schemeClr val="bg1"/>
      </p:bgRef>
    </p:bg>
    <p:spTree>
      <p:nvGrpSpPr>
        <p:cNvPr id="1" name=""/>
        <p:cNvGrpSpPr/>
        <p:nvPr/>
      </p:nvGrpSpPr>
      <p:grpSpPr>
        <a:xfrm>
          <a:off x="0" y="0"/>
          <a:ext cx="0" cy="0"/>
          <a:chOff x="0" y="0"/>
          <a:chExt cx="0" cy="0"/>
        </a:xfrm>
      </p:grpSpPr>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0" y="-1"/>
            <a:ext cx="12436475" cy="6994525"/>
          </a:xfrm>
          <a:prstGeom prst="rect">
            <a:avLst/>
          </a:prstGeom>
        </p:spPr>
      </p:pic>
      <p:sp>
        <p:nvSpPr>
          <p:cNvPr id="6" name="Rectangle 5"/>
          <p:cNvSpPr/>
          <p:nvPr/>
        </p:nvSpPr>
        <p:spPr>
          <a:xfrm>
            <a:off x="0" y="3954457"/>
            <a:ext cx="12435840" cy="3040068"/>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9" name="Title 1"/>
          <p:cNvSpPr>
            <a:spLocks noGrp="1"/>
          </p:cNvSpPr>
          <p:nvPr>
            <p:ph type="title" hasCustomPrompt="1"/>
          </p:nvPr>
        </p:nvSpPr>
        <p:spPr bwMode="ltGray">
          <a:xfrm>
            <a:off x="274702" y="4228774"/>
            <a:ext cx="11887200" cy="914400"/>
          </a:xfrm>
          <a:noFill/>
        </p:spPr>
        <p:txBody>
          <a:bodyPr vert="horz" lIns="146304" tIns="91440" rIns="146304" bIns="91440" rtlCol="0" anchor="b" anchorCtr="0">
            <a:no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hasCustomPrompt="1"/>
          </p:nvPr>
        </p:nvSpPr>
        <p:spPr>
          <a:xfrm>
            <a:off x="274702" y="5143164"/>
            <a:ext cx="9143936" cy="640080"/>
          </a:xfrm>
        </p:spPr>
        <p:txBody>
          <a:bodyPr lIns="146304" tIns="91440" rIns="146304" bIns="91440">
            <a:noAutofit/>
          </a:bodyPr>
          <a:lstStyle>
            <a:lvl1pPr marL="0" indent="0">
              <a:buNone/>
              <a:defRPr sz="2400" spc="0" baseline="0">
                <a:gradFill>
                  <a:gsLst>
                    <a:gs pos="0">
                      <a:srgbClr val="FFFFFF"/>
                    </a:gs>
                    <a:gs pos="100000">
                      <a:srgbClr val="FFFFFF"/>
                    </a:gs>
                  </a:gsLst>
                  <a:lin ang="5400000" scaled="0"/>
                </a:gradFill>
                <a:latin typeface="+mn-lt"/>
              </a:defRPr>
            </a:lvl1pPr>
          </a:lstStyle>
          <a:p>
            <a:pPr lvl="0"/>
            <a:r>
              <a:rPr lang="en-US" dirty="0"/>
              <a:t>Click to edit Master text styles</a:t>
            </a:r>
          </a:p>
        </p:txBody>
      </p:sp>
      <p:sp>
        <p:nvSpPr>
          <p:cNvPr id="3" name="Text Placeholder 2"/>
          <p:cNvSpPr>
            <a:spLocks noGrp="1"/>
          </p:cNvSpPr>
          <p:nvPr>
            <p:ph type="body" sz="quarter" idx="12" hasCustomPrompt="1"/>
          </p:nvPr>
        </p:nvSpPr>
        <p:spPr>
          <a:xfrm>
            <a:off x="274638" y="5966115"/>
            <a:ext cx="9144000" cy="731520"/>
          </a:xfrm>
        </p:spPr>
        <p:txBody>
          <a:bodyPr anchor="b" anchorCtr="0">
            <a:noAutofit/>
          </a:bodyPr>
          <a:lstStyle>
            <a:lvl1pPr marL="0" indent="0">
              <a:lnSpc>
                <a:spcPct val="90000"/>
              </a:lnSpc>
              <a:spcBef>
                <a:spcPts val="400"/>
              </a:spcBef>
              <a:buNone/>
              <a:defRPr sz="1600">
                <a:gradFill>
                  <a:gsLst>
                    <a:gs pos="0">
                      <a:srgbClr val="FFFFFF"/>
                    </a:gs>
                    <a:gs pos="100000">
                      <a:srgbClr val="FFFFFF"/>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invGray">
          <a:xfrm>
            <a:off x="10389134" y="6045836"/>
            <a:ext cx="1772638" cy="651791"/>
          </a:xfrm>
          <a:prstGeom prst="rect">
            <a:avLst/>
          </a:prstGeom>
        </p:spPr>
      </p:pic>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436475" cy="6994525"/>
          </a:xfrm>
          <a:prstGeom prst="rect">
            <a:avLst/>
          </a:prstGeom>
        </p:spPr>
      </p:pic>
      <p:sp>
        <p:nvSpPr>
          <p:cNvPr id="13" name="Rectangle 12"/>
          <p:cNvSpPr/>
          <p:nvPr userDrawn="1"/>
        </p:nvSpPr>
        <p:spPr>
          <a:xfrm>
            <a:off x="0" y="3954457"/>
            <a:ext cx="12435840" cy="3040068"/>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10389134" y="6045836"/>
            <a:ext cx="1772638" cy="651791"/>
          </a:xfrm>
          <a:prstGeom prst="rect">
            <a:avLst/>
          </a:prstGeom>
        </p:spPr>
      </p:pic>
    </p:spTree>
    <p:extLst>
      <p:ext uri="{BB962C8B-B14F-4D97-AF65-F5344CB8AC3E}">
        <p14:creationId xmlns:p14="http://schemas.microsoft.com/office/powerpoint/2010/main" val="381394446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5_Title with photo">
    <p:bg>
      <p:bgRef idx="1001">
        <a:schemeClr val="bg1"/>
      </p:bgRef>
    </p:bg>
    <p:spTree>
      <p:nvGrpSpPr>
        <p:cNvPr id="1" name=""/>
        <p:cNvGrpSpPr/>
        <p:nvPr/>
      </p:nvGrpSpPr>
      <p:grpSpPr>
        <a:xfrm>
          <a:off x="0" y="0"/>
          <a:ext cx="0" cy="0"/>
          <a:chOff x="0" y="0"/>
          <a:chExt cx="0" cy="0"/>
        </a:xfrm>
      </p:grpSpPr>
      <p:pic>
        <p:nvPicPr>
          <p:cNvPr id="8" name="Picture 7"/>
          <p:cNvPicPr>
            <a:picLocks/>
          </p:cNvPicPr>
          <p:nvPr/>
        </p:nvPicPr>
        <p:blipFill>
          <a:blip r:embed="rId2">
            <a:extLst>
              <a:ext uri="{28A0092B-C50C-407E-A947-70E740481C1C}">
                <a14:useLocalDpi xmlns:a14="http://schemas.microsoft.com/office/drawing/2010/main" val="0"/>
              </a:ext>
            </a:extLst>
          </a:blip>
          <a:stretch>
            <a:fillRect/>
          </a:stretch>
        </p:blipFill>
        <p:spPr>
          <a:xfrm>
            <a:off x="0" y="-1"/>
            <a:ext cx="12436475" cy="6994525"/>
          </a:xfrm>
          <a:prstGeom prst="rect">
            <a:avLst/>
          </a:prstGeom>
        </p:spPr>
      </p:pic>
      <p:sp>
        <p:nvSpPr>
          <p:cNvPr id="6" name="Rectangle 5"/>
          <p:cNvSpPr/>
          <p:nvPr/>
        </p:nvSpPr>
        <p:spPr>
          <a:xfrm>
            <a:off x="0" y="3954457"/>
            <a:ext cx="12435840" cy="3040068"/>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9" name="Title 1"/>
          <p:cNvSpPr>
            <a:spLocks noGrp="1"/>
          </p:cNvSpPr>
          <p:nvPr>
            <p:ph type="title" hasCustomPrompt="1"/>
          </p:nvPr>
        </p:nvSpPr>
        <p:spPr bwMode="ltGray">
          <a:xfrm>
            <a:off x="274702" y="4228774"/>
            <a:ext cx="11887200" cy="914400"/>
          </a:xfrm>
          <a:noFill/>
        </p:spPr>
        <p:txBody>
          <a:bodyPr vert="horz" lIns="146304" tIns="91440" rIns="146304" bIns="91440" rtlCol="0" anchor="b" anchorCtr="0">
            <a:no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hasCustomPrompt="1"/>
          </p:nvPr>
        </p:nvSpPr>
        <p:spPr>
          <a:xfrm>
            <a:off x="274702" y="5143164"/>
            <a:ext cx="9143936" cy="640080"/>
          </a:xfrm>
        </p:spPr>
        <p:txBody>
          <a:bodyPr lIns="146304" tIns="91440" rIns="146304" bIns="91440">
            <a:noAutofit/>
          </a:bodyPr>
          <a:lstStyle>
            <a:lvl1pPr marL="0" indent="0">
              <a:buNone/>
              <a:defRPr sz="2400" spc="0" baseline="0">
                <a:gradFill>
                  <a:gsLst>
                    <a:gs pos="0">
                      <a:srgbClr val="505050"/>
                    </a:gs>
                    <a:gs pos="100000">
                      <a:srgbClr val="505050"/>
                    </a:gs>
                  </a:gsLst>
                  <a:lin ang="5400000" scaled="0"/>
                </a:gradFill>
                <a:latin typeface="+mn-lt"/>
              </a:defRPr>
            </a:lvl1pPr>
          </a:lstStyle>
          <a:p>
            <a:pPr lvl="0"/>
            <a:r>
              <a:rPr lang="en-US" dirty="0"/>
              <a:t>Click to edit Master text styles</a:t>
            </a:r>
          </a:p>
        </p:txBody>
      </p:sp>
      <p:sp>
        <p:nvSpPr>
          <p:cNvPr id="3" name="Text Placeholder 2"/>
          <p:cNvSpPr>
            <a:spLocks noGrp="1"/>
          </p:cNvSpPr>
          <p:nvPr>
            <p:ph type="body" sz="quarter" idx="12" hasCustomPrompt="1"/>
          </p:nvPr>
        </p:nvSpPr>
        <p:spPr>
          <a:xfrm>
            <a:off x="274638" y="5966115"/>
            <a:ext cx="9144000" cy="731520"/>
          </a:xfrm>
        </p:spPr>
        <p:txBody>
          <a:bodyPr anchor="b" anchorCtr="0">
            <a:noAutofit/>
          </a:bodyPr>
          <a:lstStyle>
            <a:lvl1pPr marL="0" indent="0">
              <a:lnSpc>
                <a:spcPct val="90000"/>
              </a:lnSpc>
              <a:spcBef>
                <a:spcPts val="400"/>
              </a:spcBef>
              <a:buNone/>
              <a:defRPr sz="1600">
                <a:gradFill>
                  <a:gsLst>
                    <a:gs pos="0">
                      <a:srgbClr val="505050"/>
                    </a:gs>
                    <a:gs pos="100000">
                      <a:srgbClr val="505050"/>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31" y="6044805"/>
            <a:ext cx="1775441" cy="652822"/>
          </a:xfrm>
          <a:prstGeom prst="rect">
            <a:avLst/>
          </a:prstGeom>
        </p:spPr>
      </p:pic>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436475" cy="6994525"/>
          </a:xfrm>
          <a:prstGeom prst="rect">
            <a:avLst/>
          </a:prstGeom>
        </p:spPr>
      </p:pic>
      <p:sp>
        <p:nvSpPr>
          <p:cNvPr id="12" name="Rectangle 11"/>
          <p:cNvSpPr/>
          <p:nvPr userDrawn="1"/>
        </p:nvSpPr>
        <p:spPr>
          <a:xfrm>
            <a:off x="0" y="3954457"/>
            <a:ext cx="12435840" cy="3040068"/>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lvl="0" algn="r"/>
            <a:endParaRPr lang="en-US" sz="1224" dirty="0" err="1">
              <a:solidFill>
                <a:schemeClr val="bg1"/>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6331" y="6044805"/>
            <a:ext cx="1775441" cy="652822"/>
          </a:xfrm>
          <a:prstGeom prst="rect">
            <a:avLst/>
          </a:prstGeom>
        </p:spPr>
      </p:pic>
    </p:spTree>
    <p:extLst>
      <p:ext uri="{BB962C8B-B14F-4D97-AF65-F5344CB8AC3E}">
        <p14:creationId xmlns:p14="http://schemas.microsoft.com/office/powerpoint/2010/main" val="3395866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grpSp>
        <p:nvGrpSpPr>
          <p:cNvPr id="7" name="Group 6"/>
          <p:cNvGrpSpPr>
            <a:grpSpLocks noChangeAspect="1"/>
          </p:cNvGrpSpPr>
          <p:nvPr/>
        </p:nvGrpSpPr>
        <p:grpSpPr bwMode="black">
          <a:xfrm>
            <a:off x="468308" y="479425"/>
            <a:ext cx="1448129" cy="310896"/>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Footer Placeholder 1"/>
          <p:cNvSpPr>
            <a:spLocks noGrp="1"/>
          </p:cNvSpPr>
          <p:nvPr>
            <p:ph type="ftr" sz="quarter" idx="13"/>
          </p:nvPr>
        </p:nvSpPr>
        <p:spPr/>
        <p:txBody>
          <a:bodyPr/>
          <a:lstStyle/>
          <a:p>
            <a:endParaRPr lang="en-US"/>
          </a:p>
        </p:txBody>
      </p:sp>
      <p:sp>
        <p:nvSpPr>
          <p:cNvPr id="3" name="Slide Number Placeholder 2"/>
          <p:cNvSpPr>
            <a:spLocks noGrp="1"/>
          </p:cNvSpPr>
          <p:nvPr>
            <p:ph type="sldNum" sz="quarter" idx="14"/>
          </p:nvPr>
        </p:nvSpPr>
        <p:spPr/>
        <p:txBody>
          <a:bodyPr/>
          <a:lstStyle/>
          <a:p>
            <a:fld id="{CF70A789-A4BF-46AC-BD1A-B99BD406E999}" type="slidenum">
              <a:rPr lang="en-US" smtClean="0"/>
              <a:t>‹#›</a:t>
            </a:fld>
            <a:endParaRPr lang="en-US"/>
          </a:p>
        </p:txBody>
      </p:sp>
      <p:grpSp>
        <p:nvGrpSpPr>
          <p:cNvPr id="11" name="Group 10"/>
          <p:cNvGrpSpPr>
            <a:grpSpLocks noChangeAspect="1"/>
          </p:cNvGrpSpPr>
          <p:nvPr userDrawn="1"/>
        </p:nvGrpSpPr>
        <p:grpSpPr bwMode="black">
          <a:xfrm>
            <a:off x="468308" y="479425"/>
            <a:ext cx="1448129" cy="310896"/>
            <a:chOff x="457200" y="1643393"/>
            <a:chExt cx="4492753" cy="964540"/>
          </a:xfrm>
        </p:grpSpPr>
        <p:pic>
          <p:nvPicPr>
            <p:cNvPr id="12" name="Picture 11"/>
            <p:cNvPicPr>
              <a:picLocks noChangeAspect="1"/>
            </p:cNvPicPr>
            <p:nvPr/>
          </p:nvPicPr>
          <p:blipFill>
            <a:blip r:embed="rId2"/>
            <a:stretch>
              <a:fillRect/>
            </a:stretch>
          </p:blipFill>
          <p:spPr bwMode="black">
            <a:xfrm>
              <a:off x="457200" y="1643393"/>
              <a:ext cx="964540" cy="964540"/>
            </a:xfrm>
            <a:prstGeom prst="rect">
              <a:avLst/>
            </a:prstGeom>
          </p:spPr>
        </p:pic>
        <p:sp>
          <p:nvSpPr>
            <p:cNvPr id="13"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001653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94820728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406840569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357568"/>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357568"/>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84364756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406136816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with photo">
    <p:bg>
      <p:bgRef idx="1001">
        <a:schemeClr val="bg1"/>
      </p:bgRef>
    </p:bg>
    <p:spTree>
      <p:nvGrpSpPr>
        <p:cNvPr id="1" name=""/>
        <p:cNvGrpSpPr/>
        <p:nvPr/>
      </p:nvGrpSpPr>
      <p:grpSpPr>
        <a:xfrm>
          <a:off x="0" y="0"/>
          <a:ext cx="0" cy="0"/>
          <a:chOff x="0" y="0"/>
          <a:chExt cx="0" cy="0"/>
        </a:xfrm>
      </p:grpSpPr>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436475" cy="6994525"/>
          </a:xfrm>
          <a:prstGeom prst="rect">
            <a:avLst/>
          </a:prstGeom>
        </p:spPr>
      </p:pic>
      <p:sp>
        <p:nvSpPr>
          <p:cNvPr id="6" name="Rectangle 5"/>
          <p:cNvSpPr/>
          <p:nvPr userDrawn="1"/>
        </p:nvSpPr>
        <p:spPr>
          <a:xfrm>
            <a:off x="0" y="3954457"/>
            <a:ext cx="12435840" cy="3040068"/>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p>
        </p:txBody>
      </p:sp>
      <p:sp>
        <p:nvSpPr>
          <p:cNvPr id="9" name="Title 1"/>
          <p:cNvSpPr>
            <a:spLocks noGrp="1"/>
          </p:cNvSpPr>
          <p:nvPr>
            <p:ph type="title" hasCustomPrompt="1"/>
          </p:nvPr>
        </p:nvSpPr>
        <p:spPr bwMode="ltGray">
          <a:xfrm>
            <a:off x="274702" y="4228774"/>
            <a:ext cx="11887200" cy="914400"/>
          </a:xfrm>
          <a:noFill/>
        </p:spPr>
        <p:txBody>
          <a:bodyPr vert="horz" lIns="146304" tIns="91440" rIns="146304" bIns="91440" rtlCol="0" anchor="b" anchorCtr="0">
            <a:no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hasCustomPrompt="1"/>
          </p:nvPr>
        </p:nvSpPr>
        <p:spPr>
          <a:xfrm>
            <a:off x="274702" y="5143164"/>
            <a:ext cx="9143936" cy="640080"/>
          </a:xfrm>
        </p:spPr>
        <p:txBody>
          <a:bodyPr lIns="146304" tIns="91440" rIns="146304" bIns="91440">
            <a:noAutofit/>
          </a:bodyPr>
          <a:lstStyle>
            <a:lvl1pPr marL="0" indent="0">
              <a:buNone/>
              <a:defRPr sz="2400" spc="0" baseline="0">
                <a:gradFill>
                  <a:gsLst>
                    <a:gs pos="0">
                      <a:srgbClr val="FFFFFF"/>
                    </a:gs>
                    <a:gs pos="100000">
                      <a:srgbClr val="FFFFFF"/>
                    </a:gs>
                  </a:gsLst>
                  <a:lin ang="5400000" scaled="0"/>
                </a:gradFill>
                <a:latin typeface="+mn-lt"/>
              </a:defRPr>
            </a:lvl1pPr>
          </a:lstStyle>
          <a:p>
            <a:pPr lvl="0"/>
            <a:r>
              <a:rPr lang="en-US" dirty="0"/>
              <a:t>Click to edit Master text styles</a:t>
            </a:r>
          </a:p>
        </p:txBody>
      </p:sp>
      <p:sp>
        <p:nvSpPr>
          <p:cNvPr id="3" name="Text Placeholder 2"/>
          <p:cNvSpPr>
            <a:spLocks noGrp="1"/>
          </p:cNvSpPr>
          <p:nvPr>
            <p:ph type="body" sz="quarter" idx="12" hasCustomPrompt="1"/>
          </p:nvPr>
        </p:nvSpPr>
        <p:spPr>
          <a:xfrm>
            <a:off x="274638" y="5966115"/>
            <a:ext cx="9144000" cy="731520"/>
          </a:xfrm>
        </p:spPr>
        <p:txBody>
          <a:bodyPr anchor="b" anchorCtr="0">
            <a:noAutofit/>
          </a:bodyPr>
          <a:lstStyle>
            <a:lvl1pPr marL="0" indent="0">
              <a:lnSpc>
                <a:spcPct val="90000"/>
              </a:lnSpc>
              <a:spcBef>
                <a:spcPts val="400"/>
              </a:spcBef>
              <a:buNone/>
              <a:defRPr sz="1600">
                <a:gradFill>
                  <a:gsLst>
                    <a:gs pos="0">
                      <a:srgbClr val="FFFFFF"/>
                    </a:gs>
                    <a:gs pos="100000">
                      <a:srgbClr val="FFFFFF"/>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10389134" y="6045836"/>
            <a:ext cx="1772638" cy="651791"/>
          </a:xfrm>
          <a:prstGeom prst="rect">
            <a:avLst/>
          </a:prstGeom>
        </p:spPr>
      </p:pic>
    </p:spTree>
    <p:extLst>
      <p:ext uri="{BB962C8B-B14F-4D97-AF65-F5344CB8AC3E}">
        <p14:creationId xmlns:p14="http://schemas.microsoft.com/office/powerpoint/2010/main" val="94333505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75183044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Dar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7570714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3" name="Footer Placeholder 2"/>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5751648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Vide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33593127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2396972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Title Dar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2286293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34010512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6795589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7574226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3072531"/>
            <a:ext cx="5486399" cy="849463"/>
          </a:xfrm>
        </p:spPr>
        <p:txBody>
          <a:bodyPr anchor="ctr">
            <a:spAutoFit/>
          </a:bodyPr>
          <a:lstStyle>
            <a:lvl1pPr>
              <a:defRPr sz="48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878033727"/>
      </p:ext>
    </p:extLst>
  </p:cSld>
  <p:clrMapOvr>
    <a:masterClrMapping/>
  </p:clrMapOvr>
  <p:transition>
    <p:fade/>
  </p:transition>
  <p:extLst>
    <p:ext uri="{DCECCB84-F9BA-43D5-87BE-67443E8EF086}">
      <p15:sldGuideLst xmlns:p15="http://schemas.microsoft.com/office/powerpoint/2012/main">
        <p15:guide id="1" pos="391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with photo">
    <p:bg>
      <p:bgRef idx="1001">
        <a:schemeClr val="bg1"/>
      </p:bgRef>
    </p:bg>
    <p:spTree>
      <p:nvGrpSpPr>
        <p:cNvPr id="1" name=""/>
        <p:cNvGrpSpPr/>
        <p:nvPr/>
      </p:nvGrpSpPr>
      <p:grpSpPr>
        <a:xfrm>
          <a:off x="0" y="0"/>
          <a:ext cx="0" cy="0"/>
          <a:chOff x="0" y="0"/>
          <a:chExt cx="0" cy="0"/>
        </a:xfrm>
      </p:grpSpPr>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436475" cy="6994525"/>
          </a:xfrm>
          <a:prstGeom prst="rect">
            <a:avLst/>
          </a:prstGeom>
        </p:spPr>
      </p:pic>
      <p:sp>
        <p:nvSpPr>
          <p:cNvPr id="6" name="Rectangle 5"/>
          <p:cNvSpPr/>
          <p:nvPr userDrawn="1"/>
        </p:nvSpPr>
        <p:spPr>
          <a:xfrm>
            <a:off x="0" y="3954457"/>
            <a:ext cx="12435840" cy="3040068"/>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lvl="0" algn="r"/>
            <a:endParaRPr lang="en-US" sz="1224" dirty="0" err="1">
              <a:solidFill>
                <a:schemeClr val="bg1"/>
              </a:solidFill>
            </a:endParaRPr>
          </a:p>
        </p:txBody>
      </p:sp>
      <p:sp>
        <p:nvSpPr>
          <p:cNvPr id="9" name="Title 1"/>
          <p:cNvSpPr>
            <a:spLocks noGrp="1"/>
          </p:cNvSpPr>
          <p:nvPr>
            <p:ph type="title" hasCustomPrompt="1"/>
          </p:nvPr>
        </p:nvSpPr>
        <p:spPr bwMode="ltGray">
          <a:xfrm>
            <a:off x="274702" y="4228774"/>
            <a:ext cx="11887200" cy="914400"/>
          </a:xfrm>
          <a:noFill/>
        </p:spPr>
        <p:txBody>
          <a:bodyPr vert="horz" lIns="146304" tIns="91440" rIns="146304" bIns="91440" rtlCol="0" anchor="b" anchorCtr="0">
            <a:no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hasCustomPrompt="1"/>
          </p:nvPr>
        </p:nvSpPr>
        <p:spPr>
          <a:xfrm>
            <a:off x="274702" y="5143164"/>
            <a:ext cx="9143936" cy="640080"/>
          </a:xfrm>
        </p:spPr>
        <p:txBody>
          <a:bodyPr lIns="146304" tIns="91440" rIns="146304" bIns="91440">
            <a:noAutofit/>
          </a:bodyPr>
          <a:lstStyle>
            <a:lvl1pPr marL="0" indent="0">
              <a:buNone/>
              <a:defRPr sz="2400" spc="0" baseline="0">
                <a:gradFill>
                  <a:gsLst>
                    <a:gs pos="0">
                      <a:srgbClr val="505050"/>
                    </a:gs>
                    <a:gs pos="100000">
                      <a:srgbClr val="505050"/>
                    </a:gs>
                  </a:gsLst>
                  <a:lin ang="5400000" scaled="0"/>
                </a:gradFill>
                <a:latin typeface="+mn-lt"/>
              </a:defRPr>
            </a:lvl1pPr>
          </a:lstStyle>
          <a:p>
            <a:pPr lvl="0"/>
            <a:r>
              <a:rPr lang="en-US" dirty="0"/>
              <a:t>Click to edit Master text styles</a:t>
            </a:r>
          </a:p>
        </p:txBody>
      </p:sp>
      <p:sp>
        <p:nvSpPr>
          <p:cNvPr id="3" name="Text Placeholder 2"/>
          <p:cNvSpPr>
            <a:spLocks noGrp="1"/>
          </p:cNvSpPr>
          <p:nvPr>
            <p:ph type="body" sz="quarter" idx="12" hasCustomPrompt="1"/>
          </p:nvPr>
        </p:nvSpPr>
        <p:spPr>
          <a:xfrm>
            <a:off x="274638" y="5966115"/>
            <a:ext cx="9144000" cy="731520"/>
          </a:xfrm>
        </p:spPr>
        <p:txBody>
          <a:bodyPr anchor="b" anchorCtr="0">
            <a:noAutofit/>
          </a:bodyPr>
          <a:lstStyle>
            <a:lvl1pPr marL="0" indent="0">
              <a:lnSpc>
                <a:spcPct val="90000"/>
              </a:lnSpc>
              <a:spcBef>
                <a:spcPts val="400"/>
              </a:spcBef>
              <a:buNone/>
              <a:defRPr sz="1600">
                <a:gradFill>
                  <a:gsLst>
                    <a:gs pos="0">
                      <a:srgbClr val="505050"/>
                    </a:gs>
                    <a:gs pos="100000">
                      <a:srgbClr val="505050"/>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6331" y="6044805"/>
            <a:ext cx="1775441" cy="652822"/>
          </a:xfrm>
          <a:prstGeom prst="rect">
            <a:avLst/>
          </a:prstGeom>
        </p:spPr>
      </p:pic>
    </p:spTree>
    <p:extLst>
      <p:ext uri="{BB962C8B-B14F-4D97-AF65-F5344CB8AC3E}">
        <p14:creationId xmlns:p14="http://schemas.microsoft.com/office/powerpoint/2010/main" val="312497488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75432" y="3072531"/>
            <a:ext cx="5486399" cy="849463"/>
          </a:xfrm>
        </p:spPr>
        <p:txBody>
          <a:bodyPr anchor="ctr">
            <a:spAutoFit/>
          </a:bodyPr>
          <a:lstStyle>
            <a:lvl1pPr>
              <a:defRPr sz="48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0"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80373297"/>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5"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4247437058"/>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ent left, image righ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Title 2"/>
          <p:cNvSpPr>
            <a:spLocks noGrp="1"/>
          </p:cNvSpPr>
          <p:nvPr>
            <p:ph type="title" hasCustomPrompt="1"/>
          </p:nvPr>
        </p:nvSpPr>
        <p:spPr>
          <a:xfrm>
            <a:off x="274702" y="296897"/>
            <a:ext cx="5486400" cy="917575"/>
          </a:xfrm>
        </p:spPr>
        <p:txBody>
          <a:bodyPr/>
          <a:lstStyle/>
          <a:p>
            <a:r>
              <a:rPr lang="en-US" dirty="0"/>
              <a:t>Click to edit title</a:t>
            </a:r>
          </a:p>
        </p:txBody>
      </p:sp>
      <p:sp>
        <p:nvSpPr>
          <p:cNvPr id="6" name="Text Placeholder 5"/>
          <p:cNvSpPr>
            <a:spLocks noGrp="1"/>
          </p:cNvSpPr>
          <p:nvPr>
            <p:ph type="body" sz="quarter" idx="11"/>
          </p:nvPr>
        </p:nvSpPr>
        <p:spPr>
          <a:xfrm>
            <a:off x="274702" y="1214438"/>
            <a:ext cx="5486400" cy="2092881"/>
          </a:xfrm>
        </p:spPr>
        <p:txBody>
          <a:bodyPr/>
          <a:lstStyle>
            <a:lvl1pPr marL="0" indent="0">
              <a:buNone/>
              <a:defRPr/>
            </a:lvl1pPr>
            <a:lvl2pPr marL="0" indent="0">
              <a:buNone/>
              <a:defRPr/>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12"/>
          </p:nvPr>
        </p:nvSpPr>
        <p:spPr/>
        <p:txBody>
          <a:bodyPr/>
          <a:lstStyle/>
          <a:p>
            <a:endParaRPr lang="en-US"/>
          </a:p>
        </p:txBody>
      </p:sp>
      <p:sp>
        <p:nvSpPr>
          <p:cNvPr id="4" name="Slide Number Placeholder 3"/>
          <p:cNvSpPr>
            <a:spLocks noGrp="1"/>
          </p:cNvSpPr>
          <p:nvPr>
            <p:ph type="sldNum" sz="quarter" idx="13"/>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3102937171"/>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mage left, content righ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Title 2"/>
          <p:cNvSpPr>
            <a:spLocks noGrp="1"/>
          </p:cNvSpPr>
          <p:nvPr>
            <p:ph type="title" hasCustomPrompt="1"/>
          </p:nvPr>
        </p:nvSpPr>
        <p:spPr>
          <a:xfrm>
            <a:off x="6675432" y="296897"/>
            <a:ext cx="5486400" cy="917575"/>
          </a:xfrm>
        </p:spPr>
        <p:txBody>
          <a:bodyPr/>
          <a:lstStyle/>
          <a:p>
            <a:r>
              <a:rPr lang="en-US" dirty="0"/>
              <a:t>Click to edit title</a:t>
            </a:r>
          </a:p>
        </p:txBody>
      </p:sp>
      <p:sp>
        <p:nvSpPr>
          <p:cNvPr id="6" name="Text Placeholder 5"/>
          <p:cNvSpPr>
            <a:spLocks noGrp="1"/>
          </p:cNvSpPr>
          <p:nvPr>
            <p:ph type="body" sz="quarter" idx="11"/>
          </p:nvPr>
        </p:nvSpPr>
        <p:spPr>
          <a:xfrm>
            <a:off x="6675432" y="1211263"/>
            <a:ext cx="5486400" cy="2092881"/>
          </a:xfrm>
        </p:spPr>
        <p:txBody>
          <a:bodyPr/>
          <a:lstStyle>
            <a:lvl1pPr marL="0" indent="0">
              <a:buNone/>
              <a:defRPr/>
            </a:lvl1pPr>
            <a:lvl2pPr marL="0" indent="0">
              <a:buNone/>
              <a:defRPr/>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12"/>
          </p:nvPr>
        </p:nvSpPr>
        <p:spPr/>
        <p:txBody>
          <a:bodyPr/>
          <a:lstStyle/>
          <a:p>
            <a:endParaRPr lang="en-US"/>
          </a:p>
        </p:txBody>
      </p:sp>
      <p:sp>
        <p:nvSpPr>
          <p:cNvPr id="4" name="Slide Number Placeholder 3"/>
          <p:cNvSpPr>
            <a:spLocks noGrp="1"/>
          </p:cNvSpPr>
          <p:nvPr>
            <p:ph type="sldNum" sz="quarter" idx="13"/>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4822671"/>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Use Case with Text">
    <p:spTree>
      <p:nvGrpSpPr>
        <p:cNvPr id="1" name=""/>
        <p:cNvGrpSpPr/>
        <p:nvPr/>
      </p:nvGrpSpPr>
      <p:grpSpPr>
        <a:xfrm>
          <a:off x="0" y="0"/>
          <a:ext cx="0" cy="0"/>
          <a:chOff x="0" y="0"/>
          <a:chExt cx="0" cy="0"/>
        </a:xfrm>
      </p:grpSpPr>
      <p:sp>
        <p:nvSpPr>
          <p:cNvPr id="2" name="Title 1"/>
          <p:cNvSpPr>
            <a:spLocks noGrp="1"/>
          </p:cNvSpPr>
          <p:nvPr>
            <p:ph type="title"/>
          </p:nvPr>
        </p:nvSpPr>
        <p:spPr>
          <a:xfrm>
            <a:off x="274702" y="296897"/>
            <a:ext cx="8686800" cy="917575"/>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8686800" cy="1788182"/>
          </a:xfrm>
        </p:spPr>
        <p:txBody>
          <a:bodyPr lIns="182880" tIns="146304" rIns="182880" bIns="146304"/>
          <a:lstStyle>
            <a:lvl1pPr marL="0" indent="0">
              <a:buNone/>
              <a:defRPr sz="2800">
                <a:gradFill>
                  <a:gsLst>
                    <a:gs pos="100000">
                      <a:schemeClr val="accent1"/>
                    </a:gs>
                    <a:gs pos="0">
                      <a:schemeClr val="accent1"/>
                    </a:gs>
                  </a:gsLst>
                  <a:lin ang="5400000" scaled="0"/>
                </a:gradFill>
              </a:defRPr>
            </a:lvl1pPr>
            <a:lvl2pPr marL="0" indent="0">
              <a:buFontTx/>
              <a:buNone/>
              <a:defRPr sz="1800">
                <a:latin typeface="+mj-lt"/>
              </a:defRPr>
            </a:lvl2pPr>
            <a:lvl3pPr marL="169863" indent="-169863">
              <a:buFont typeface="Arial" panose="020B0604020202020204" pitchFamily="34" charset="0"/>
              <a:buChar char="•"/>
              <a:defRPr sz="1600"/>
            </a:lvl3pPr>
            <a:lvl4pPr marL="347663" indent="-177800">
              <a:buFont typeface="Arial" panose="020B0604020202020204" pitchFamily="34" charset="0"/>
              <a:buChar char="•"/>
              <a:defRPr sz="1400"/>
            </a:lvl4pPr>
            <a:lvl5pPr marL="514350" indent="-169863">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7"/>
          <p:cNvSpPr>
            <a:spLocks noGrp="1"/>
          </p:cNvSpPr>
          <p:nvPr>
            <p:ph type="body" sz="quarter" idx="11"/>
          </p:nvPr>
        </p:nvSpPr>
        <p:spPr>
          <a:xfrm>
            <a:off x="9418638" y="4137025"/>
            <a:ext cx="2743200" cy="1458861"/>
          </a:xfrm>
        </p:spPr>
        <p:txBody>
          <a:bodyPr lIns="182880" tIns="146304" rIns="182880" bIns="146304"/>
          <a:lstStyle>
            <a:lvl1pPr marL="0" indent="0">
              <a:buNone/>
              <a:defRPr sz="1800">
                <a:gradFill>
                  <a:gsLst>
                    <a:gs pos="0">
                      <a:srgbClr val="FFFFFF"/>
                    </a:gs>
                    <a:gs pos="100000">
                      <a:srgbClr val="FFFFFF"/>
                    </a:gs>
                  </a:gsLst>
                  <a:lin ang="5400000" scaled="0"/>
                </a:gradFill>
              </a:defRPr>
            </a:lvl1pPr>
            <a:lvl2pPr marL="174625" indent="-174625">
              <a:defRPr sz="1600">
                <a:gradFill>
                  <a:gsLst>
                    <a:gs pos="0">
                      <a:srgbClr val="FFFFFF"/>
                    </a:gs>
                    <a:gs pos="100000">
                      <a:srgbClr val="FFFFFF"/>
                    </a:gs>
                  </a:gsLst>
                  <a:lin ang="5400000" scaled="0"/>
                </a:gradFill>
              </a:defRPr>
            </a:lvl2pPr>
            <a:lvl3pPr marL="342900" indent="-168275">
              <a:defRPr sz="1400">
                <a:gradFill>
                  <a:gsLst>
                    <a:gs pos="0">
                      <a:srgbClr val="FFFFFF"/>
                    </a:gs>
                    <a:gs pos="100000">
                      <a:srgbClr val="FFFFFF"/>
                    </a:gs>
                  </a:gsLst>
                  <a:lin ang="5400000" scaled="0"/>
                </a:gradFill>
              </a:defRPr>
            </a:lvl3pPr>
            <a:lvl4pPr marL="517525" indent="-174625">
              <a:tabLst/>
              <a:defRPr sz="1200">
                <a:gradFill>
                  <a:gsLst>
                    <a:gs pos="0">
                      <a:srgbClr val="FFFFFF"/>
                    </a:gs>
                    <a:gs pos="100000">
                      <a:srgbClr val="FFFFFF"/>
                    </a:gs>
                  </a:gsLst>
                  <a:lin ang="5400000" scaled="0"/>
                </a:gradFill>
              </a:defRPr>
            </a:lvl4pPr>
            <a:lvl5pPr marL="685800" indent="-168275">
              <a:defRPr sz="1200">
                <a:gradFill>
                  <a:gsLst>
                    <a:gs pos="0">
                      <a:srgbClr val="FFFFFF"/>
                    </a:gs>
                    <a:gs pos="100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CF70A789-A4BF-46AC-BD1A-B99BD406E999}" type="slidenum">
              <a:rPr lang="en-US" smtClean="0"/>
              <a:t>‹#›</a:t>
            </a:fld>
            <a:endParaRPr lang="en-US"/>
          </a:p>
        </p:txBody>
      </p:sp>
      <p:sp>
        <p:nvSpPr>
          <p:cNvPr id="9" name="Rectangle 8"/>
          <p:cNvSpPr/>
          <p:nvPr userDrawn="1"/>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499664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Use Case with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274702" y="296897"/>
            <a:ext cx="8686800" cy="917575"/>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7" y="1212850"/>
            <a:ext cx="4114800" cy="1732782"/>
          </a:xfrm>
        </p:spPr>
        <p:txBody>
          <a:bodyPr lIns="182880" tIns="146304" rIns="182880" bIns="146304">
            <a:spAutoFit/>
          </a:bodyPr>
          <a:lstStyle>
            <a:lvl1pPr marL="0" indent="0">
              <a:buNone/>
              <a:defRPr sz="2800">
                <a:gradFill>
                  <a:gsLst>
                    <a:gs pos="100000">
                      <a:schemeClr val="accent1"/>
                    </a:gs>
                    <a:gs pos="0">
                      <a:schemeClr val="accent1"/>
                    </a:gs>
                  </a:gsLst>
                  <a:lin ang="5400000" scaled="0"/>
                </a:gradFill>
              </a:defRPr>
            </a:lvl1pPr>
            <a:lvl2pPr marL="0" indent="0">
              <a:buFontTx/>
              <a:buNone/>
              <a:defRPr sz="1800">
                <a:latin typeface="+mj-lt"/>
              </a:defRPr>
            </a:lvl2pPr>
            <a:lvl3pPr marL="169863" indent="-169863">
              <a:buFont typeface="Arial" panose="020B0604020202020204" pitchFamily="34" charset="0"/>
              <a:buChar char="•"/>
              <a:defRPr sz="1600"/>
            </a:lvl3pPr>
            <a:lvl4pPr marL="347663" indent="-177800">
              <a:buFont typeface="Arial" panose="020B0604020202020204" pitchFamily="34" charset="0"/>
              <a:buChar char="•"/>
              <a:defRPr sz="1400"/>
            </a:lvl4pPr>
            <a:lvl5pPr marL="514350" indent="-169863">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7"/>
          <p:cNvSpPr>
            <a:spLocks noGrp="1"/>
          </p:cNvSpPr>
          <p:nvPr>
            <p:ph type="body" sz="quarter" idx="11"/>
          </p:nvPr>
        </p:nvSpPr>
        <p:spPr>
          <a:xfrm>
            <a:off x="9418638" y="4137025"/>
            <a:ext cx="2743200" cy="1458861"/>
          </a:xfrm>
        </p:spPr>
        <p:txBody>
          <a:bodyPr lIns="182880" tIns="146304" rIns="182880" bIns="146304"/>
          <a:lstStyle>
            <a:lvl1pPr marL="0" indent="0">
              <a:buNone/>
              <a:defRPr sz="1800">
                <a:gradFill>
                  <a:gsLst>
                    <a:gs pos="0">
                      <a:srgbClr val="FFFFFF"/>
                    </a:gs>
                    <a:gs pos="100000">
                      <a:srgbClr val="FFFFFF"/>
                    </a:gs>
                  </a:gsLst>
                  <a:lin ang="5400000" scaled="0"/>
                </a:gradFill>
              </a:defRPr>
            </a:lvl1pPr>
            <a:lvl2pPr marL="174625" indent="-174625">
              <a:defRPr sz="1600">
                <a:gradFill>
                  <a:gsLst>
                    <a:gs pos="0">
                      <a:srgbClr val="FFFFFF"/>
                    </a:gs>
                    <a:gs pos="100000">
                      <a:srgbClr val="FFFFFF"/>
                    </a:gs>
                  </a:gsLst>
                  <a:lin ang="5400000" scaled="0"/>
                </a:gradFill>
              </a:defRPr>
            </a:lvl2pPr>
            <a:lvl3pPr marL="342900" indent="-168275">
              <a:defRPr sz="1400">
                <a:gradFill>
                  <a:gsLst>
                    <a:gs pos="0">
                      <a:srgbClr val="FFFFFF"/>
                    </a:gs>
                    <a:gs pos="100000">
                      <a:srgbClr val="FFFFFF"/>
                    </a:gs>
                  </a:gsLst>
                  <a:lin ang="5400000" scaled="0"/>
                </a:gradFill>
              </a:defRPr>
            </a:lvl3pPr>
            <a:lvl4pPr marL="517525" indent="-174625">
              <a:tabLst/>
              <a:defRPr sz="1200">
                <a:gradFill>
                  <a:gsLst>
                    <a:gs pos="0">
                      <a:srgbClr val="FFFFFF"/>
                    </a:gs>
                    <a:gs pos="100000">
                      <a:srgbClr val="FFFFFF"/>
                    </a:gs>
                  </a:gsLst>
                  <a:lin ang="5400000" scaled="0"/>
                </a:gradFill>
              </a:defRPr>
            </a:lvl4pPr>
            <a:lvl5pPr marL="685800" indent="-168275">
              <a:defRPr sz="1200">
                <a:gradFill>
                  <a:gsLst>
                    <a:gs pos="0">
                      <a:srgbClr val="FFFFFF"/>
                    </a:gs>
                    <a:gs pos="100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2"/>
          </p:nvPr>
        </p:nvSpPr>
        <p:spPr>
          <a:xfrm>
            <a:off x="4846652" y="1214438"/>
            <a:ext cx="4114800" cy="1732782"/>
          </a:xfrm>
        </p:spPr>
        <p:txBody>
          <a:bodyPr lIns="182880" tIns="146304" rIns="182880" bIns="146304">
            <a:spAutoFit/>
          </a:bodyPr>
          <a:lstStyle>
            <a:lvl1pPr marL="0" indent="0">
              <a:buNone/>
              <a:defRPr sz="2800">
                <a:gradFill>
                  <a:gsLst>
                    <a:gs pos="100000">
                      <a:schemeClr val="accent1"/>
                    </a:gs>
                    <a:gs pos="0">
                      <a:schemeClr val="accent1"/>
                    </a:gs>
                  </a:gsLst>
                  <a:lin ang="5400000" scaled="0"/>
                </a:gradFill>
                <a:latin typeface="+mj-lt"/>
              </a:defRPr>
            </a:lvl1pPr>
            <a:lvl2pPr marL="0" indent="0">
              <a:buNone/>
              <a:defRPr sz="1800">
                <a:latin typeface="+mj-lt"/>
              </a:defRPr>
            </a:lvl2pPr>
            <a:lvl3pPr marL="174625" indent="-174625">
              <a:defRPr sz="1600"/>
            </a:lvl3pPr>
            <a:lvl4pPr marL="342900" indent="-168275">
              <a:defRPr sz="1400"/>
            </a:lvl4pPr>
            <a:lvl5pPr marL="517525" indent="-1746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3"/>
          </p:nvPr>
        </p:nvSpPr>
        <p:spPr/>
        <p:txBody>
          <a:bodyPr/>
          <a:lstStyle/>
          <a:p>
            <a:endParaRPr lang="en-US"/>
          </a:p>
        </p:txBody>
      </p:sp>
      <p:sp>
        <p:nvSpPr>
          <p:cNvPr id="9" name="Slide Number Placeholder 8"/>
          <p:cNvSpPr>
            <a:spLocks noGrp="1"/>
          </p:cNvSpPr>
          <p:nvPr>
            <p:ph type="sldNum" sz="quarter" idx="14"/>
          </p:nvPr>
        </p:nvSpPr>
        <p:spPr/>
        <p:txBody>
          <a:bodyPr/>
          <a:lstStyle/>
          <a:p>
            <a:fld id="{CF70A789-A4BF-46AC-BD1A-B99BD406E999}" type="slidenum">
              <a:rPr lang="en-US" smtClean="0"/>
              <a:t>‹#›</a:t>
            </a:fld>
            <a:endParaRPr lang="en-US"/>
          </a:p>
        </p:txBody>
      </p:sp>
      <p:sp>
        <p:nvSpPr>
          <p:cNvPr id="10" name="Rectangle 9"/>
          <p:cNvSpPr/>
          <p:nvPr userDrawn="1"/>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4739093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Use Case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702" y="296897"/>
            <a:ext cx="8686800" cy="917575"/>
          </a:xfrm>
        </p:spPr>
        <p:txBody>
          <a:bodyPr/>
          <a:lstStyle/>
          <a:p>
            <a:r>
              <a:rPr lang="en-US"/>
              <a:t>Click to edit Master title style</a:t>
            </a:r>
            <a:endParaRPr lang="en-US" dirty="0"/>
          </a:p>
        </p:txBody>
      </p:sp>
      <p:sp>
        <p:nvSpPr>
          <p:cNvPr id="3" name="Rectangle 2"/>
          <p:cNvSpPr/>
          <p:nvPr/>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7"/>
          <p:cNvSpPr>
            <a:spLocks noGrp="1"/>
          </p:cNvSpPr>
          <p:nvPr>
            <p:ph type="body" sz="quarter" idx="11"/>
          </p:nvPr>
        </p:nvSpPr>
        <p:spPr>
          <a:xfrm>
            <a:off x="9418638" y="4137025"/>
            <a:ext cx="2743200" cy="1458861"/>
          </a:xfrm>
        </p:spPr>
        <p:txBody>
          <a:bodyPr lIns="182880" tIns="146304" rIns="182880" bIns="146304"/>
          <a:lstStyle>
            <a:lvl1pPr marL="0" indent="0">
              <a:buNone/>
              <a:defRPr sz="1800">
                <a:gradFill>
                  <a:gsLst>
                    <a:gs pos="0">
                      <a:srgbClr val="FFFFFF"/>
                    </a:gs>
                    <a:gs pos="100000">
                      <a:srgbClr val="FFFFFF"/>
                    </a:gs>
                  </a:gsLst>
                  <a:lin ang="5400000" scaled="0"/>
                </a:gradFill>
              </a:defRPr>
            </a:lvl1pPr>
            <a:lvl2pPr marL="174625" indent="-174625">
              <a:defRPr sz="1600">
                <a:gradFill>
                  <a:gsLst>
                    <a:gs pos="0">
                      <a:srgbClr val="FFFFFF"/>
                    </a:gs>
                    <a:gs pos="100000">
                      <a:srgbClr val="FFFFFF"/>
                    </a:gs>
                  </a:gsLst>
                  <a:lin ang="5400000" scaled="0"/>
                </a:gradFill>
              </a:defRPr>
            </a:lvl2pPr>
            <a:lvl3pPr marL="342900" indent="-168275">
              <a:defRPr sz="1400">
                <a:gradFill>
                  <a:gsLst>
                    <a:gs pos="0">
                      <a:srgbClr val="FFFFFF"/>
                    </a:gs>
                    <a:gs pos="100000">
                      <a:srgbClr val="FFFFFF"/>
                    </a:gs>
                  </a:gsLst>
                  <a:lin ang="5400000" scaled="0"/>
                </a:gradFill>
              </a:defRPr>
            </a:lvl3pPr>
            <a:lvl4pPr marL="517525" indent="-174625">
              <a:tabLst/>
              <a:defRPr sz="1200">
                <a:gradFill>
                  <a:gsLst>
                    <a:gs pos="0">
                      <a:srgbClr val="FFFFFF"/>
                    </a:gs>
                    <a:gs pos="100000">
                      <a:srgbClr val="FFFFFF"/>
                    </a:gs>
                  </a:gsLst>
                  <a:lin ang="5400000" scaled="0"/>
                </a:gradFill>
              </a:defRPr>
            </a:lvl4pPr>
            <a:lvl5pPr marL="685800" indent="-168275">
              <a:defRPr sz="1200">
                <a:gradFill>
                  <a:gsLst>
                    <a:gs pos="0">
                      <a:srgbClr val="FFFFFF"/>
                    </a:gs>
                    <a:gs pos="100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CF70A789-A4BF-46AC-BD1A-B99BD406E999}" type="slidenum">
              <a:rPr lang="en-US" smtClean="0"/>
              <a:t>‹#›</a:t>
            </a:fld>
            <a:endParaRPr lang="en-US"/>
          </a:p>
        </p:txBody>
      </p:sp>
      <p:sp>
        <p:nvSpPr>
          <p:cNvPr id="9" name="Rectangle 8"/>
          <p:cNvSpPr/>
          <p:nvPr userDrawn="1"/>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6304072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350178773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Dark">
    <p:bg>
      <p:bgRef idx="1001">
        <a:schemeClr val="bg1"/>
      </p:bgRef>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30704015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52837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grpSp>
        <p:nvGrpSpPr>
          <p:cNvPr id="7" name="Group 6"/>
          <p:cNvGrpSpPr>
            <a:grpSpLocks noChangeAspect="1"/>
          </p:cNvGrpSpPr>
          <p:nvPr userDrawn="1"/>
        </p:nvGrpSpPr>
        <p:grpSpPr bwMode="black">
          <a:xfrm>
            <a:off x="468308" y="479425"/>
            <a:ext cx="1448129" cy="310896"/>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518501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180388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7618462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0A789-A4BF-46AC-BD1A-B99BD406E999}" type="slidenum">
              <a:rPr lang="en-US" smtClean="0"/>
              <a:t>‹#›</a:t>
            </a:fld>
            <a:endParaRPr lang="en-US"/>
          </a:p>
        </p:txBody>
      </p:sp>
      <p:sp>
        <p:nvSpPr>
          <p:cNvPr id="7" name="Rectangle 6"/>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4588495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Copyright Microsoft Corporation. All rights reserved. </a:t>
            </a:r>
          </a:p>
        </p:txBody>
      </p:sp>
      <p:grpSp>
        <p:nvGrpSpPr>
          <p:cNvPr id="5" name="Group 4"/>
          <p:cNvGrpSpPr>
            <a:grpSpLocks noChangeAspect="1"/>
          </p:cNvGrpSpPr>
          <p:nvPr/>
        </p:nvGrpSpPr>
        <p:grpSpPr bwMode="black">
          <a:xfrm>
            <a:off x="468308" y="479425"/>
            <a:ext cx="1448129" cy="310896"/>
            <a:chOff x="457200" y="1643393"/>
            <a:chExt cx="4492753" cy="964540"/>
          </a:xfrm>
        </p:grpSpPr>
        <p:pic>
          <p:nvPicPr>
            <p:cNvPr id="6" name="Picture 5"/>
            <p:cNvPicPr>
              <a:picLocks noChangeAspect="1"/>
            </p:cNvPicPr>
            <p:nvPr/>
          </p:nvPicPr>
          <p:blipFill>
            <a:blip r:embed="rId2"/>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
        <p:nvSpPr>
          <p:cNvPr id="8"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grpSp>
        <p:nvGrpSpPr>
          <p:cNvPr id="9" name="Group 8"/>
          <p:cNvGrpSpPr>
            <a:grpSpLocks noChangeAspect="1"/>
          </p:cNvGrpSpPr>
          <p:nvPr userDrawn="1"/>
        </p:nvGrpSpPr>
        <p:grpSpPr bwMode="black">
          <a:xfrm>
            <a:off x="468308" y="479425"/>
            <a:ext cx="1448129" cy="310896"/>
            <a:chOff x="457200" y="1643393"/>
            <a:chExt cx="4492753" cy="964540"/>
          </a:xfrm>
        </p:grpSpPr>
        <p:pic>
          <p:nvPicPr>
            <p:cNvPr id="10" name="Picture 9"/>
            <p:cNvPicPr>
              <a:picLocks noChangeAspect="1"/>
            </p:cNvPicPr>
            <p:nvPr/>
          </p:nvPicPr>
          <p:blipFill>
            <a:blip r:embed="rId2"/>
            <a:stretch>
              <a:fillRect/>
            </a:stretch>
          </p:blipFill>
          <p:spPr bwMode="black">
            <a:xfrm>
              <a:off x="457200" y="1643393"/>
              <a:ext cx="964540" cy="964540"/>
            </a:xfrm>
            <a:prstGeom prst="rect">
              <a:avLst/>
            </a:prstGeom>
          </p:spPr>
        </p:pic>
        <p:sp>
          <p:nvSpPr>
            <p:cNvPr id="11"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547001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2" name="Footer Placeholder 1"/>
          <p:cNvSpPr>
            <a:spLocks noGrp="1"/>
          </p:cNvSpPr>
          <p:nvPr>
            <p:ph type="ftr" sz="quarter" idx="12"/>
          </p:nvPr>
        </p:nvSpPr>
        <p:spPr/>
        <p:txBody>
          <a:bodyPr/>
          <a:lstStyle/>
          <a:p>
            <a:endParaRPr lang="en-US"/>
          </a:p>
        </p:txBody>
      </p:sp>
      <p:sp>
        <p:nvSpPr>
          <p:cNvPr id="5" name="Slide Number Placeholder 4"/>
          <p:cNvSpPr>
            <a:spLocks noGrp="1"/>
          </p:cNvSpPr>
          <p:nvPr>
            <p:ph type="sldNum" sz="quarter" idx="13"/>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2674591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Punchy Slide Orange">
    <p:bg>
      <p:bgPr>
        <a:solidFill>
          <a:srgbClr val="DC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897" y="2526758"/>
            <a:ext cx="10972680" cy="1427699"/>
          </a:xfrm>
          <a:prstGeom prst="rect">
            <a:avLst/>
          </a:prstGeom>
        </p:spPr>
        <p:txBody>
          <a:bodyPr anchor="b" anchorCtr="0">
            <a:spAutoFit/>
          </a:bodyPr>
          <a:lstStyle>
            <a:lvl1pPr>
              <a:defRPr sz="8800" spc="-306" baseline="0">
                <a:gradFill>
                  <a:gsLst>
                    <a:gs pos="100000">
                      <a:schemeClr val="tx1"/>
                    </a:gs>
                    <a:gs pos="0">
                      <a:schemeClr val="tx1"/>
                    </a:gs>
                  </a:gsLst>
                  <a:lin ang="5400000" scaled="0"/>
                </a:gradFill>
              </a:defRPr>
            </a:lvl1pPr>
          </a:lstStyle>
          <a:p>
            <a:r>
              <a:rPr lang="en-US" dirty="0"/>
              <a:t>Click to edit title style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747" y="6277003"/>
            <a:ext cx="1215025" cy="420624"/>
          </a:xfrm>
          <a:prstGeom prst="rect">
            <a:avLst/>
          </a:prstGeom>
        </p:spPr>
      </p:pic>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6747" y="6277003"/>
            <a:ext cx="1215025" cy="420624"/>
          </a:xfrm>
          <a:prstGeom prst="rect">
            <a:avLst/>
          </a:prstGeom>
        </p:spPr>
      </p:pic>
    </p:spTree>
    <p:extLst>
      <p:ext uri="{BB962C8B-B14F-4D97-AF65-F5344CB8AC3E}">
        <p14:creationId xmlns:p14="http://schemas.microsoft.com/office/powerpoint/2010/main" val="9009264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Blank Slide Orange">
    <p:bg>
      <p:bgPr>
        <a:solidFill>
          <a:srgbClr val="DC3C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8381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with photo">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436474" cy="6994525"/>
          </a:xfrm>
          <a:prstGeom prst="rect">
            <a:avLst/>
          </a:prstGeom>
        </p:spPr>
      </p:pic>
      <p:sp>
        <p:nvSpPr>
          <p:cNvPr id="6" name="Rectangle 5"/>
          <p:cNvSpPr/>
          <p:nvPr/>
        </p:nvSpPr>
        <p:spPr>
          <a:xfrm>
            <a:off x="0" y="0"/>
            <a:ext cx="4846320" cy="6994525"/>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9" name="Title 1"/>
          <p:cNvSpPr>
            <a:spLocks noGrp="1"/>
          </p:cNvSpPr>
          <p:nvPr>
            <p:ph type="title" hasCustomPrompt="1"/>
          </p:nvPr>
        </p:nvSpPr>
        <p:spPr bwMode="ltGray">
          <a:xfrm>
            <a:off x="274702" y="296862"/>
            <a:ext cx="42976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p:nvPr>
        </p:nvSpPr>
        <p:spPr>
          <a:xfrm>
            <a:off x="274702" y="3954458"/>
            <a:ext cx="4297680" cy="1828806"/>
          </a:xfrm>
        </p:spPr>
        <p:txBody>
          <a:bodyPr lIns="146304" tIns="91440" rIns="146304" bIns="91440">
            <a:noAutofit/>
          </a:bodyPr>
          <a:lstStyle>
            <a:lvl1pPr marL="0" indent="0">
              <a:buNone/>
              <a:defRPr sz="2400" spc="0" baseline="0">
                <a:gradFill>
                  <a:gsLst>
                    <a:gs pos="0">
                      <a:srgbClr val="FFFFFF"/>
                    </a:gs>
                    <a:gs pos="100000">
                      <a:srgbClr val="FFFFFF"/>
                    </a:gs>
                  </a:gsLst>
                  <a:lin ang="5400000" scaled="0"/>
                </a:gradFill>
                <a:latin typeface="+mn-lt"/>
              </a:defRPr>
            </a:lvl1pPr>
          </a:lstStyle>
          <a:p>
            <a:pPr lvl="0"/>
            <a:r>
              <a:rPr lang="en-US"/>
              <a:t>Click to edit Master text styles</a:t>
            </a:r>
          </a:p>
        </p:txBody>
      </p:sp>
      <p:sp>
        <p:nvSpPr>
          <p:cNvPr id="3" name="Text Placeholder 2"/>
          <p:cNvSpPr>
            <a:spLocks noGrp="1"/>
          </p:cNvSpPr>
          <p:nvPr>
            <p:ph type="body" sz="quarter" idx="12" hasCustomPrompt="1"/>
          </p:nvPr>
        </p:nvSpPr>
        <p:spPr>
          <a:xfrm>
            <a:off x="274638" y="5783263"/>
            <a:ext cx="4297362" cy="914400"/>
          </a:xfrm>
        </p:spPr>
        <p:txBody>
          <a:bodyPr anchor="b" anchorCtr="0">
            <a:noAutofit/>
          </a:bodyPr>
          <a:lstStyle>
            <a:lvl1pPr marL="0" indent="0">
              <a:lnSpc>
                <a:spcPct val="90000"/>
              </a:lnSpc>
              <a:spcBef>
                <a:spcPts val="400"/>
              </a:spcBef>
              <a:buNone/>
              <a:defRPr sz="1600">
                <a:gradFill>
                  <a:gsLst>
                    <a:gs pos="0">
                      <a:srgbClr val="FFFFFF"/>
                    </a:gs>
                    <a:gs pos="100000">
                      <a:srgbClr val="FFFFFF"/>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436474" cy="6994525"/>
          </a:xfrm>
          <a:prstGeom prst="rect">
            <a:avLst/>
          </a:prstGeom>
        </p:spPr>
      </p:pic>
      <p:sp>
        <p:nvSpPr>
          <p:cNvPr id="11" name="Rectangle 10"/>
          <p:cNvSpPr/>
          <p:nvPr userDrawn="1"/>
        </p:nvSpPr>
        <p:spPr>
          <a:xfrm>
            <a:off x="0" y="0"/>
            <a:ext cx="4846320" cy="6994525"/>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Tree>
    <p:extLst>
      <p:ext uri="{BB962C8B-B14F-4D97-AF65-F5344CB8AC3E}">
        <p14:creationId xmlns:p14="http://schemas.microsoft.com/office/powerpoint/2010/main" val="303944354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Title with photo">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906" y="0"/>
            <a:ext cx="12428663" cy="6994525"/>
          </a:xfrm>
          <a:prstGeom prst="rect">
            <a:avLst/>
          </a:prstGeom>
        </p:spPr>
      </p:pic>
      <p:sp>
        <p:nvSpPr>
          <p:cNvPr id="6" name="Rectangle 5"/>
          <p:cNvSpPr/>
          <p:nvPr/>
        </p:nvSpPr>
        <p:spPr>
          <a:xfrm>
            <a:off x="0" y="0"/>
            <a:ext cx="4846320" cy="6994525"/>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9" name="Title 1"/>
          <p:cNvSpPr>
            <a:spLocks noGrp="1"/>
          </p:cNvSpPr>
          <p:nvPr>
            <p:ph type="title" hasCustomPrompt="1"/>
          </p:nvPr>
        </p:nvSpPr>
        <p:spPr bwMode="ltGray">
          <a:xfrm>
            <a:off x="274702" y="296862"/>
            <a:ext cx="42976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p:nvPr>
        </p:nvSpPr>
        <p:spPr>
          <a:xfrm>
            <a:off x="274702" y="3954458"/>
            <a:ext cx="4297680" cy="1828806"/>
          </a:xfrm>
        </p:spPr>
        <p:txBody>
          <a:bodyPr lIns="146304" tIns="91440" rIns="146304" bIns="91440">
            <a:noAutofit/>
          </a:bodyPr>
          <a:lstStyle>
            <a:lvl1pPr marL="0" indent="0">
              <a:buNone/>
              <a:defRPr sz="2400" spc="0" baseline="0">
                <a:gradFill>
                  <a:gsLst>
                    <a:gs pos="0">
                      <a:srgbClr val="505050"/>
                    </a:gs>
                    <a:gs pos="100000">
                      <a:srgbClr val="505050"/>
                    </a:gs>
                  </a:gsLst>
                  <a:lin ang="5400000" scaled="0"/>
                </a:gradFill>
                <a:latin typeface="+mn-lt"/>
              </a:defRPr>
            </a:lvl1pPr>
          </a:lstStyle>
          <a:p>
            <a:pPr lvl="0"/>
            <a:r>
              <a:rPr lang="en-US"/>
              <a:t>Click to edit Master text styles</a:t>
            </a:r>
          </a:p>
        </p:txBody>
      </p:sp>
      <p:sp>
        <p:nvSpPr>
          <p:cNvPr id="3" name="Text Placeholder 2"/>
          <p:cNvSpPr>
            <a:spLocks noGrp="1"/>
          </p:cNvSpPr>
          <p:nvPr>
            <p:ph type="body" sz="quarter" idx="12" hasCustomPrompt="1"/>
          </p:nvPr>
        </p:nvSpPr>
        <p:spPr>
          <a:xfrm>
            <a:off x="274638" y="5783263"/>
            <a:ext cx="4297362" cy="914400"/>
          </a:xfrm>
        </p:spPr>
        <p:txBody>
          <a:bodyPr anchor="b" anchorCtr="0">
            <a:noAutofit/>
          </a:bodyPr>
          <a:lstStyle>
            <a:lvl1pPr marL="0" indent="0">
              <a:lnSpc>
                <a:spcPct val="90000"/>
              </a:lnSpc>
              <a:spcBef>
                <a:spcPts val="400"/>
              </a:spcBef>
              <a:buNone/>
              <a:defRPr sz="1600">
                <a:gradFill>
                  <a:gsLst>
                    <a:gs pos="0">
                      <a:srgbClr val="505050"/>
                    </a:gs>
                    <a:gs pos="100000">
                      <a:srgbClr val="505050"/>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0" name="Picture 9"/>
          <p:cNvPicPr>
            <a:picLocks noChangeAspect="1"/>
          </p:cNvPicPr>
          <p:nvPr userDrawn="1"/>
        </p:nvPicPr>
        <p:blipFill>
          <a:blip r:embed="rId2"/>
          <a:stretch>
            <a:fillRect/>
          </a:stretch>
        </p:blipFill>
        <p:spPr>
          <a:xfrm>
            <a:off x="3906" y="0"/>
            <a:ext cx="12428663" cy="6994525"/>
          </a:xfrm>
          <a:prstGeom prst="rect">
            <a:avLst/>
          </a:prstGeom>
        </p:spPr>
      </p:pic>
      <p:sp>
        <p:nvSpPr>
          <p:cNvPr id="11" name="Rectangle 10"/>
          <p:cNvSpPr/>
          <p:nvPr userDrawn="1"/>
        </p:nvSpPr>
        <p:spPr>
          <a:xfrm>
            <a:off x="0" y="0"/>
            <a:ext cx="4846320" cy="6994525"/>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chemeClr val="bg1"/>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Tree>
    <p:extLst>
      <p:ext uri="{BB962C8B-B14F-4D97-AF65-F5344CB8AC3E}">
        <p14:creationId xmlns:p14="http://schemas.microsoft.com/office/powerpoint/2010/main" val="1162650582"/>
      </p:ext>
    </p:extLst>
  </p:cSld>
  <p:clrMapOvr>
    <a:masterClrMapping/>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_Title with photo">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36475" cy="6994525"/>
          </a:xfrm>
          <a:prstGeom prst="rect">
            <a:avLst/>
          </a:prstGeom>
        </p:spPr>
      </p:pic>
      <p:sp>
        <p:nvSpPr>
          <p:cNvPr id="6" name="Rectangle 5"/>
          <p:cNvSpPr/>
          <p:nvPr/>
        </p:nvSpPr>
        <p:spPr>
          <a:xfrm>
            <a:off x="0" y="0"/>
            <a:ext cx="6217920" cy="6994525"/>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10" name="Rectangle 9"/>
          <p:cNvSpPr/>
          <p:nvPr/>
        </p:nvSpPr>
        <p:spPr bwMode="auto">
          <a:xfrm>
            <a:off x="8504238" y="0"/>
            <a:ext cx="3932237" cy="3932237"/>
          </a:xfrm>
          <a:prstGeom prst="rect">
            <a:avLst/>
          </a:prstGeom>
          <a:gradFill flip="none" rotWithShape="1">
            <a:gsLst>
              <a:gs pos="26000">
                <a:srgbClr val="FFFFFF">
                  <a:alpha val="95000"/>
                </a:srgbClr>
              </a:gs>
              <a:gs pos="49000">
                <a:srgbClr val="FFFFFF">
                  <a:alpha val="0"/>
                </a:srgbClr>
              </a:gs>
            </a:gsLst>
            <a:lin ang="81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96862"/>
            <a:ext cx="56692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
        <p:nvSpPr>
          <p:cNvPr id="5" name="Text Placeholder 4"/>
          <p:cNvSpPr>
            <a:spLocks noGrp="1"/>
          </p:cNvSpPr>
          <p:nvPr>
            <p:ph type="body" sz="quarter" idx="11"/>
          </p:nvPr>
        </p:nvSpPr>
        <p:spPr>
          <a:xfrm>
            <a:off x="274702" y="3954458"/>
            <a:ext cx="5669280" cy="1828806"/>
          </a:xfrm>
        </p:spPr>
        <p:txBody>
          <a:bodyPr lIns="146304" tIns="91440" rIns="146304" bIns="91440">
            <a:noAutofit/>
          </a:bodyPr>
          <a:lstStyle>
            <a:lvl1pPr marL="0" indent="0">
              <a:buNone/>
              <a:defRPr sz="2400" spc="0" baseline="0">
                <a:gradFill>
                  <a:gsLst>
                    <a:gs pos="0">
                      <a:srgbClr val="FFFFFF"/>
                    </a:gs>
                    <a:gs pos="100000">
                      <a:srgbClr val="FFFFFF"/>
                    </a:gs>
                  </a:gsLst>
                  <a:lin ang="5400000" scaled="0"/>
                </a:gradFill>
                <a:latin typeface="+mn-lt"/>
              </a:defRPr>
            </a:lvl1pPr>
          </a:lstStyle>
          <a:p>
            <a:pPr lvl="0"/>
            <a:r>
              <a:rPr lang="en-US"/>
              <a:t>Click to edit Master text styles</a:t>
            </a:r>
          </a:p>
        </p:txBody>
      </p:sp>
      <p:sp>
        <p:nvSpPr>
          <p:cNvPr id="3" name="Text Placeholder 2"/>
          <p:cNvSpPr>
            <a:spLocks noGrp="1"/>
          </p:cNvSpPr>
          <p:nvPr>
            <p:ph type="body" sz="quarter" idx="12" hasCustomPrompt="1"/>
          </p:nvPr>
        </p:nvSpPr>
        <p:spPr>
          <a:xfrm>
            <a:off x="274638" y="5783263"/>
            <a:ext cx="5669280" cy="914400"/>
          </a:xfrm>
        </p:spPr>
        <p:txBody>
          <a:bodyPr anchor="b" anchorCtr="0">
            <a:noAutofit/>
          </a:bodyPr>
          <a:lstStyle>
            <a:lvl1pPr marL="0" indent="0">
              <a:lnSpc>
                <a:spcPct val="90000"/>
              </a:lnSpc>
              <a:spcBef>
                <a:spcPts val="400"/>
              </a:spcBef>
              <a:buNone/>
              <a:defRPr sz="1600">
                <a:gradFill>
                  <a:gsLst>
                    <a:gs pos="0">
                      <a:srgbClr val="FFFFFF"/>
                    </a:gs>
                    <a:gs pos="100000">
                      <a:srgbClr val="FFFFFF"/>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6475" cy="6994525"/>
          </a:xfrm>
          <a:prstGeom prst="rect">
            <a:avLst/>
          </a:prstGeom>
        </p:spPr>
      </p:pic>
      <p:sp>
        <p:nvSpPr>
          <p:cNvPr id="13" name="Rectangle 12"/>
          <p:cNvSpPr/>
          <p:nvPr userDrawn="1"/>
        </p:nvSpPr>
        <p:spPr>
          <a:xfrm>
            <a:off x="0" y="0"/>
            <a:ext cx="6217920" cy="6994525"/>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p>
        </p:txBody>
      </p:sp>
      <p:sp>
        <p:nvSpPr>
          <p:cNvPr id="14" name="Rectangle 13"/>
          <p:cNvSpPr/>
          <p:nvPr userDrawn="1"/>
        </p:nvSpPr>
        <p:spPr bwMode="auto">
          <a:xfrm>
            <a:off x="8504238" y="0"/>
            <a:ext cx="3932237" cy="3932237"/>
          </a:xfrm>
          <a:prstGeom prst="rect">
            <a:avLst/>
          </a:prstGeom>
          <a:gradFill flip="none" rotWithShape="1">
            <a:gsLst>
              <a:gs pos="26000">
                <a:srgbClr val="FFFFFF">
                  <a:alpha val="95000"/>
                </a:srgbClr>
              </a:gs>
              <a:gs pos="49000">
                <a:srgbClr val="FFFFFF">
                  <a:alpha val="0"/>
                </a:srgbClr>
              </a:gs>
            </a:gsLst>
            <a:lin ang="81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478335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_Title with photo">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3" y="2"/>
            <a:ext cx="12444248" cy="6994524"/>
          </a:xfrm>
          <a:prstGeom prst="rect">
            <a:avLst/>
          </a:prstGeom>
        </p:spPr>
      </p:pic>
      <p:sp>
        <p:nvSpPr>
          <p:cNvPr id="6" name="Rectangle 5"/>
          <p:cNvSpPr/>
          <p:nvPr/>
        </p:nvSpPr>
        <p:spPr>
          <a:xfrm>
            <a:off x="0" y="0"/>
            <a:ext cx="6217920" cy="6994525"/>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9" name="Title 1"/>
          <p:cNvSpPr>
            <a:spLocks noGrp="1"/>
          </p:cNvSpPr>
          <p:nvPr>
            <p:ph type="title" hasCustomPrompt="1"/>
          </p:nvPr>
        </p:nvSpPr>
        <p:spPr bwMode="ltGray">
          <a:xfrm>
            <a:off x="274702" y="296862"/>
            <a:ext cx="56692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p:nvPr>
        </p:nvSpPr>
        <p:spPr>
          <a:xfrm>
            <a:off x="274702" y="3954458"/>
            <a:ext cx="5669280" cy="1828806"/>
          </a:xfrm>
        </p:spPr>
        <p:txBody>
          <a:bodyPr lIns="146304" tIns="91440" rIns="146304" bIns="91440">
            <a:noAutofit/>
          </a:bodyPr>
          <a:lstStyle>
            <a:lvl1pPr marL="0" indent="0">
              <a:buNone/>
              <a:defRPr sz="2400" spc="0" baseline="0">
                <a:gradFill>
                  <a:gsLst>
                    <a:gs pos="0">
                      <a:srgbClr val="505050"/>
                    </a:gs>
                    <a:gs pos="100000">
                      <a:srgbClr val="505050"/>
                    </a:gs>
                  </a:gsLst>
                  <a:lin ang="5400000" scaled="0"/>
                </a:gradFill>
                <a:latin typeface="+mn-lt"/>
              </a:defRPr>
            </a:lvl1pPr>
          </a:lstStyle>
          <a:p>
            <a:pPr lvl="0"/>
            <a:r>
              <a:rPr lang="en-US"/>
              <a:t>Click to edit Master text styles</a:t>
            </a:r>
          </a:p>
        </p:txBody>
      </p:sp>
      <p:sp>
        <p:nvSpPr>
          <p:cNvPr id="3" name="Text Placeholder 2"/>
          <p:cNvSpPr>
            <a:spLocks noGrp="1"/>
          </p:cNvSpPr>
          <p:nvPr>
            <p:ph type="body" sz="quarter" idx="12" hasCustomPrompt="1"/>
          </p:nvPr>
        </p:nvSpPr>
        <p:spPr>
          <a:xfrm>
            <a:off x="274638" y="5783263"/>
            <a:ext cx="5669280" cy="914400"/>
          </a:xfrm>
        </p:spPr>
        <p:txBody>
          <a:bodyPr anchor="b" anchorCtr="0">
            <a:noAutofit/>
          </a:bodyPr>
          <a:lstStyle>
            <a:lvl1pPr marL="0" indent="0">
              <a:lnSpc>
                <a:spcPct val="90000"/>
              </a:lnSpc>
              <a:spcBef>
                <a:spcPts val="400"/>
              </a:spcBef>
              <a:buNone/>
              <a:defRPr sz="1600">
                <a:gradFill>
                  <a:gsLst>
                    <a:gs pos="0">
                      <a:srgbClr val="505050"/>
                    </a:gs>
                    <a:gs pos="100000">
                      <a:srgbClr val="505050"/>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89134" y="6045836"/>
            <a:ext cx="1772638" cy="651791"/>
          </a:xfrm>
          <a:prstGeom prst="rect">
            <a:avLst/>
          </a:prstGeom>
        </p:spPr>
      </p:pic>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3" y="2"/>
            <a:ext cx="12444248" cy="6994524"/>
          </a:xfrm>
          <a:prstGeom prst="rect">
            <a:avLst/>
          </a:prstGeom>
        </p:spPr>
      </p:pic>
      <p:sp>
        <p:nvSpPr>
          <p:cNvPr id="12" name="Rectangle 11"/>
          <p:cNvSpPr/>
          <p:nvPr userDrawn="1"/>
        </p:nvSpPr>
        <p:spPr>
          <a:xfrm>
            <a:off x="0" y="0"/>
            <a:ext cx="6217920" cy="6994525"/>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chemeClr val="bg1"/>
              </a:solidFill>
            </a:endParaRP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389134" y="6045836"/>
            <a:ext cx="1772638" cy="651791"/>
          </a:xfrm>
          <a:prstGeom prst="rect">
            <a:avLst/>
          </a:prstGeom>
        </p:spPr>
      </p:pic>
    </p:spTree>
    <p:extLst>
      <p:ext uri="{BB962C8B-B14F-4D97-AF65-F5344CB8AC3E}">
        <p14:creationId xmlns:p14="http://schemas.microsoft.com/office/powerpoint/2010/main" val="696925062"/>
      </p:ext>
    </p:extLst>
  </p:cSld>
  <p:clrMapOvr>
    <a:masterClrMapping/>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_Title with photo">
    <p:bg>
      <p:bgRef idx="1001">
        <a:schemeClr val="bg1"/>
      </p:bgRef>
    </p:bg>
    <p:spTree>
      <p:nvGrpSpPr>
        <p:cNvPr id="1" name=""/>
        <p:cNvGrpSpPr/>
        <p:nvPr/>
      </p:nvGrpSpPr>
      <p:grpSpPr>
        <a:xfrm>
          <a:off x="0" y="0"/>
          <a:ext cx="0" cy="0"/>
          <a:chOff x="0" y="0"/>
          <a:chExt cx="0" cy="0"/>
        </a:xfrm>
      </p:grpSpPr>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0" y="-1"/>
            <a:ext cx="12436475" cy="6994525"/>
          </a:xfrm>
          <a:prstGeom prst="rect">
            <a:avLst/>
          </a:prstGeom>
        </p:spPr>
      </p:pic>
      <p:sp>
        <p:nvSpPr>
          <p:cNvPr id="6" name="Rectangle 5"/>
          <p:cNvSpPr/>
          <p:nvPr/>
        </p:nvSpPr>
        <p:spPr>
          <a:xfrm>
            <a:off x="0" y="3954457"/>
            <a:ext cx="12435840" cy="3040068"/>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9" name="Title 1"/>
          <p:cNvSpPr>
            <a:spLocks noGrp="1"/>
          </p:cNvSpPr>
          <p:nvPr>
            <p:ph type="title" hasCustomPrompt="1"/>
          </p:nvPr>
        </p:nvSpPr>
        <p:spPr bwMode="ltGray">
          <a:xfrm>
            <a:off x="274702" y="4228774"/>
            <a:ext cx="11887200" cy="914400"/>
          </a:xfrm>
          <a:noFill/>
        </p:spPr>
        <p:txBody>
          <a:bodyPr vert="horz" lIns="146304" tIns="91440" rIns="146304" bIns="91440" rtlCol="0" anchor="b" anchorCtr="0">
            <a:no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hasCustomPrompt="1"/>
          </p:nvPr>
        </p:nvSpPr>
        <p:spPr>
          <a:xfrm>
            <a:off x="274702" y="5143164"/>
            <a:ext cx="9143936" cy="640080"/>
          </a:xfrm>
        </p:spPr>
        <p:txBody>
          <a:bodyPr lIns="146304" tIns="91440" rIns="146304" bIns="91440">
            <a:noAutofit/>
          </a:bodyPr>
          <a:lstStyle>
            <a:lvl1pPr marL="0" indent="0">
              <a:buNone/>
              <a:defRPr sz="2400" spc="0" baseline="0">
                <a:gradFill>
                  <a:gsLst>
                    <a:gs pos="0">
                      <a:srgbClr val="FFFFFF"/>
                    </a:gs>
                    <a:gs pos="100000">
                      <a:srgbClr val="FFFFFF"/>
                    </a:gs>
                  </a:gsLst>
                  <a:lin ang="5400000" scaled="0"/>
                </a:gradFill>
                <a:latin typeface="+mn-lt"/>
              </a:defRPr>
            </a:lvl1pPr>
          </a:lstStyle>
          <a:p>
            <a:pPr lvl="0"/>
            <a:r>
              <a:rPr lang="en-US" dirty="0"/>
              <a:t>Click to edit Master text styles</a:t>
            </a:r>
          </a:p>
        </p:txBody>
      </p:sp>
      <p:sp>
        <p:nvSpPr>
          <p:cNvPr id="3" name="Text Placeholder 2"/>
          <p:cNvSpPr>
            <a:spLocks noGrp="1"/>
          </p:cNvSpPr>
          <p:nvPr>
            <p:ph type="body" sz="quarter" idx="12" hasCustomPrompt="1"/>
          </p:nvPr>
        </p:nvSpPr>
        <p:spPr>
          <a:xfrm>
            <a:off x="274638" y="5966115"/>
            <a:ext cx="9144000" cy="731520"/>
          </a:xfrm>
        </p:spPr>
        <p:txBody>
          <a:bodyPr anchor="b" anchorCtr="0">
            <a:noAutofit/>
          </a:bodyPr>
          <a:lstStyle>
            <a:lvl1pPr marL="0" indent="0">
              <a:lnSpc>
                <a:spcPct val="90000"/>
              </a:lnSpc>
              <a:spcBef>
                <a:spcPts val="400"/>
              </a:spcBef>
              <a:buNone/>
              <a:defRPr sz="1600">
                <a:gradFill>
                  <a:gsLst>
                    <a:gs pos="0">
                      <a:srgbClr val="FFFFFF"/>
                    </a:gs>
                    <a:gs pos="100000">
                      <a:srgbClr val="FFFFFF"/>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invGray">
          <a:xfrm>
            <a:off x="10389134" y="6045836"/>
            <a:ext cx="1772638" cy="651791"/>
          </a:xfrm>
          <a:prstGeom prst="rect">
            <a:avLst/>
          </a:prstGeom>
        </p:spPr>
      </p:pic>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436475" cy="6994525"/>
          </a:xfrm>
          <a:prstGeom prst="rect">
            <a:avLst/>
          </a:prstGeom>
        </p:spPr>
      </p:pic>
      <p:sp>
        <p:nvSpPr>
          <p:cNvPr id="13" name="Rectangle 12"/>
          <p:cNvSpPr/>
          <p:nvPr userDrawn="1"/>
        </p:nvSpPr>
        <p:spPr>
          <a:xfrm>
            <a:off x="0" y="3954457"/>
            <a:ext cx="12435840" cy="3040068"/>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10389134" y="6045836"/>
            <a:ext cx="1772638" cy="651791"/>
          </a:xfrm>
          <a:prstGeom prst="rect">
            <a:avLst/>
          </a:prstGeom>
        </p:spPr>
      </p:pic>
    </p:spTree>
    <p:extLst>
      <p:ext uri="{BB962C8B-B14F-4D97-AF65-F5344CB8AC3E}">
        <p14:creationId xmlns:p14="http://schemas.microsoft.com/office/powerpoint/2010/main" val="150007257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5_Title with photo">
    <p:bg>
      <p:bgRef idx="1001">
        <a:schemeClr val="bg1"/>
      </p:bgRef>
    </p:bg>
    <p:spTree>
      <p:nvGrpSpPr>
        <p:cNvPr id="1" name=""/>
        <p:cNvGrpSpPr/>
        <p:nvPr/>
      </p:nvGrpSpPr>
      <p:grpSpPr>
        <a:xfrm>
          <a:off x="0" y="0"/>
          <a:ext cx="0" cy="0"/>
          <a:chOff x="0" y="0"/>
          <a:chExt cx="0" cy="0"/>
        </a:xfrm>
      </p:grpSpPr>
      <p:pic>
        <p:nvPicPr>
          <p:cNvPr id="8" name="Picture 7"/>
          <p:cNvPicPr>
            <a:picLocks/>
          </p:cNvPicPr>
          <p:nvPr/>
        </p:nvPicPr>
        <p:blipFill>
          <a:blip r:embed="rId2">
            <a:extLst>
              <a:ext uri="{28A0092B-C50C-407E-A947-70E740481C1C}">
                <a14:useLocalDpi xmlns:a14="http://schemas.microsoft.com/office/drawing/2010/main" val="0"/>
              </a:ext>
            </a:extLst>
          </a:blip>
          <a:stretch>
            <a:fillRect/>
          </a:stretch>
        </p:blipFill>
        <p:spPr>
          <a:xfrm>
            <a:off x="0" y="-1"/>
            <a:ext cx="12436475" cy="6994525"/>
          </a:xfrm>
          <a:prstGeom prst="rect">
            <a:avLst/>
          </a:prstGeom>
        </p:spPr>
      </p:pic>
      <p:sp>
        <p:nvSpPr>
          <p:cNvPr id="6" name="Rectangle 5"/>
          <p:cNvSpPr/>
          <p:nvPr/>
        </p:nvSpPr>
        <p:spPr>
          <a:xfrm>
            <a:off x="0" y="3954457"/>
            <a:ext cx="12435840" cy="3040068"/>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9" name="Title 1"/>
          <p:cNvSpPr>
            <a:spLocks noGrp="1"/>
          </p:cNvSpPr>
          <p:nvPr>
            <p:ph type="title" hasCustomPrompt="1"/>
          </p:nvPr>
        </p:nvSpPr>
        <p:spPr bwMode="ltGray">
          <a:xfrm>
            <a:off x="274702" y="4228774"/>
            <a:ext cx="11887200" cy="914400"/>
          </a:xfrm>
          <a:noFill/>
        </p:spPr>
        <p:txBody>
          <a:bodyPr vert="horz" lIns="146304" tIns="91440" rIns="146304" bIns="91440" rtlCol="0" anchor="b" anchorCtr="0">
            <a:no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hasCustomPrompt="1"/>
          </p:nvPr>
        </p:nvSpPr>
        <p:spPr>
          <a:xfrm>
            <a:off x="274702" y="5143164"/>
            <a:ext cx="9143936" cy="640080"/>
          </a:xfrm>
        </p:spPr>
        <p:txBody>
          <a:bodyPr lIns="146304" tIns="91440" rIns="146304" bIns="91440">
            <a:noAutofit/>
          </a:bodyPr>
          <a:lstStyle>
            <a:lvl1pPr marL="0" indent="0">
              <a:buNone/>
              <a:defRPr sz="2400" spc="0" baseline="0">
                <a:gradFill>
                  <a:gsLst>
                    <a:gs pos="0">
                      <a:srgbClr val="505050"/>
                    </a:gs>
                    <a:gs pos="100000">
                      <a:srgbClr val="505050"/>
                    </a:gs>
                  </a:gsLst>
                  <a:lin ang="5400000" scaled="0"/>
                </a:gradFill>
                <a:latin typeface="+mn-lt"/>
              </a:defRPr>
            </a:lvl1pPr>
          </a:lstStyle>
          <a:p>
            <a:pPr lvl="0"/>
            <a:r>
              <a:rPr lang="en-US" dirty="0"/>
              <a:t>Click to edit Master text styles</a:t>
            </a:r>
          </a:p>
        </p:txBody>
      </p:sp>
      <p:sp>
        <p:nvSpPr>
          <p:cNvPr id="3" name="Text Placeholder 2"/>
          <p:cNvSpPr>
            <a:spLocks noGrp="1"/>
          </p:cNvSpPr>
          <p:nvPr>
            <p:ph type="body" sz="quarter" idx="12" hasCustomPrompt="1"/>
          </p:nvPr>
        </p:nvSpPr>
        <p:spPr>
          <a:xfrm>
            <a:off x="274638" y="5966115"/>
            <a:ext cx="9144000" cy="731520"/>
          </a:xfrm>
        </p:spPr>
        <p:txBody>
          <a:bodyPr anchor="b" anchorCtr="0">
            <a:noAutofit/>
          </a:bodyPr>
          <a:lstStyle>
            <a:lvl1pPr marL="0" indent="0">
              <a:lnSpc>
                <a:spcPct val="90000"/>
              </a:lnSpc>
              <a:spcBef>
                <a:spcPts val="400"/>
              </a:spcBef>
              <a:buNone/>
              <a:defRPr sz="1600">
                <a:gradFill>
                  <a:gsLst>
                    <a:gs pos="0">
                      <a:srgbClr val="505050"/>
                    </a:gs>
                    <a:gs pos="100000">
                      <a:srgbClr val="505050"/>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31" y="6044805"/>
            <a:ext cx="1775441" cy="652822"/>
          </a:xfrm>
          <a:prstGeom prst="rect">
            <a:avLst/>
          </a:prstGeom>
        </p:spPr>
      </p:pic>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436475" cy="6994525"/>
          </a:xfrm>
          <a:prstGeom prst="rect">
            <a:avLst/>
          </a:prstGeom>
        </p:spPr>
      </p:pic>
      <p:sp>
        <p:nvSpPr>
          <p:cNvPr id="12" name="Rectangle 11"/>
          <p:cNvSpPr/>
          <p:nvPr userDrawn="1"/>
        </p:nvSpPr>
        <p:spPr>
          <a:xfrm>
            <a:off x="0" y="3954457"/>
            <a:ext cx="12435840" cy="3040068"/>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lvl="0" algn="r"/>
            <a:endParaRPr lang="en-US" sz="1224" dirty="0" err="1">
              <a:solidFill>
                <a:schemeClr val="bg1"/>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6331" y="6044805"/>
            <a:ext cx="1775441" cy="652822"/>
          </a:xfrm>
          <a:prstGeom prst="rect">
            <a:avLst/>
          </a:prstGeom>
        </p:spPr>
      </p:pic>
    </p:spTree>
    <p:extLst>
      <p:ext uri="{BB962C8B-B14F-4D97-AF65-F5344CB8AC3E}">
        <p14:creationId xmlns:p14="http://schemas.microsoft.com/office/powerpoint/2010/main" val="415318279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4210">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grpSp>
        <p:nvGrpSpPr>
          <p:cNvPr id="7" name="Group 6"/>
          <p:cNvGrpSpPr>
            <a:grpSpLocks noChangeAspect="1"/>
          </p:cNvGrpSpPr>
          <p:nvPr/>
        </p:nvGrpSpPr>
        <p:grpSpPr bwMode="black">
          <a:xfrm>
            <a:off x="468308" y="479425"/>
            <a:ext cx="1448129" cy="310896"/>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Footer Placeholder 1"/>
          <p:cNvSpPr>
            <a:spLocks noGrp="1"/>
          </p:cNvSpPr>
          <p:nvPr>
            <p:ph type="ftr" sz="quarter" idx="13"/>
          </p:nvPr>
        </p:nvSpPr>
        <p:spPr/>
        <p:txBody>
          <a:bodyPr/>
          <a:lstStyle/>
          <a:p>
            <a:endParaRPr lang="en-US"/>
          </a:p>
        </p:txBody>
      </p:sp>
      <p:sp>
        <p:nvSpPr>
          <p:cNvPr id="3" name="Slide Number Placeholder 2"/>
          <p:cNvSpPr>
            <a:spLocks noGrp="1"/>
          </p:cNvSpPr>
          <p:nvPr>
            <p:ph type="sldNum" sz="quarter" idx="14"/>
          </p:nvPr>
        </p:nvSpPr>
        <p:spPr/>
        <p:txBody>
          <a:bodyPr/>
          <a:lstStyle/>
          <a:p>
            <a:fld id="{CF70A789-A4BF-46AC-BD1A-B99BD406E999}" type="slidenum">
              <a:rPr lang="en-US" smtClean="0"/>
              <a:t>‹#›</a:t>
            </a:fld>
            <a:endParaRPr lang="en-US"/>
          </a:p>
        </p:txBody>
      </p:sp>
      <p:grpSp>
        <p:nvGrpSpPr>
          <p:cNvPr id="11" name="Group 10"/>
          <p:cNvGrpSpPr>
            <a:grpSpLocks noChangeAspect="1"/>
          </p:cNvGrpSpPr>
          <p:nvPr userDrawn="1"/>
        </p:nvGrpSpPr>
        <p:grpSpPr bwMode="black">
          <a:xfrm>
            <a:off x="468308" y="479425"/>
            <a:ext cx="1448129" cy="310896"/>
            <a:chOff x="457200" y="1643393"/>
            <a:chExt cx="4492753" cy="964540"/>
          </a:xfrm>
        </p:grpSpPr>
        <p:pic>
          <p:nvPicPr>
            <p:cNvPr id="12" name="Picture 11"/>
            <p:cNvPicPr>
              <a:picLocks noChangeAspect="1"/>
            </p:cNvPicPr>
            <p:nvPr/>
          </p:nvPicPr>
          <p:blipFill>
            <a:blip r:embed="rId2"/>
            <a:stretch>
              <a:fillRect/>
            </a:stretch>
          </p:blipFill>
          <p:spPr bwMode="black">
            <a:xfrm>
              <a:off x="457200" y="1643393"/>
              <a:ext cx="964540" cy="964540"/>
            </a:xfrm>
            <a:prstGeom prst="rect">
              <a:avLst/>
            </a:prstGeom>
          </p:spPr>
        </p:pic>
        <p:sp>
          <p:nvSpPr>
            <p:cNvPr id="13"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346697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97055783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71475598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357568"/>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357568"/>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37728840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47898778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437547952"/>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Only Dar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9700175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3" name="Footer Placeholder 2"/>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1154058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Vide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2744490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9378721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ection Title Dar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943258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5020935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1698295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300424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3072531"/>
            <a:ext cx="5486399" cy="849463"/>
          </a:xfrm>
        </p:spPr>
        <p:txBody>
          <a:bodyPr anchor="ctr">
            <a:spAutoFit/>
          </a:bodyPr>
          <a:lstStyle>
            <a:lvl1pPr>
              <a:defRPr sz="48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00714402"/>
      </p:ext>
    </p:extLst>
  </p:cSld>
  <p:clrMapOvr>
    <a:masterClrMapping/>
  </p:clrMapOvr>
  <p:transition>
    <p:fade/>
  </p:transition>
  <p:extLst>
    <p:ext uri="{DCECCB84-F9BA-43D5-87BE-67443E8EF086}">
      <p15:sldGuideLst xmlns:p15="http://schemas.microsoft.com/office/powerpoint/2012/main">
        <p15:guide id="1" pos="3917"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75432" y="3072531"/>
            <a:ext cx="5486399" cy="849463"/>
          </a:xfrm>
        </p:spPr>
        <p:txBody>
          <a:bodyPr anchor="ctr">
            <a:spAutoFit/>
          </a:bodyPr>
          <a:lstStyle>
            <a:lvl1pPr>
              <a:defRPr sz="48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0"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3837207541"/>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5"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330683924"/>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theme" Target="../theme/theme2.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image" Target="../media/image1.emf"/><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theme" Target="../theme/theme3.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slideLayout" Target="../slideLayouts/slideLayout114.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40" Type="http://schemas.openxmlformats.org/officeDocument/2006/relationships/image" Target="../media/image1.emf"/><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8" Type="http://schemas.openxmlformats.org/officeDocument/2006/relationships/slideLayout" Target="../slideLayouts/slideLayout84.xml"/><Relationship Id="rId3"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702" y="296897"/>
            <a:ext cx="11887200"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702" y="1212851"/>
            <a:ext cx="11887200"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40"/>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468" r:id="rId1"/>
    <p:sldLayoutId id="2147484469" r:id="rId2"/>
    <p:sldLayoutId id="2147484471" r:id="rId3"/>
    <p:sldLayoutId id="2147484472" r:id="rId4"/>
    <p:sldLayoutId id="2147484474" r:id="rId5"/>
    <p:sldLayoutId id="2147484475" r:id="rId6"/>
    <p:sldLayoutId id="2147484467" r:id="rId7"/>
    <p:sldLayoutId id="2147484240" r:id="rId8"/>
    <p:sldLayoutId id="2147484241" r:id="rId9"/>
    <p:sldLayoutId id="2147484244" r:id="rId10"/>
    <p:sldLayoutId id="2147484245" r:id="rId11"/>
    <p:sldLayoutId id="2147484247" r:id="rId12"/>
    <p:sldLayoutId id="2147484492" r:id="rId13"/>
    <p:sldLayoutId id="2147484249" r:id="rId14"/>
    <p:sldLayoutId id="2147484250" r:id="rId15"/>
    <p:sldLayoutId id="2147484264" r:id="rId16"/>
    <p:sldLayoutId id="2147484481" r:id="rId17"/>
    <p:sldLayoutId id="2147484251" r:id="rId18"/>
    <p:sldLayoutId id="2147484479" r:id="rId19"/>
    <p:sldLayoutId id="2147484480" r:id="rId20"/>
    <p:sldLayoutId id="2147484377" r:id="rId21"/>
    <p:sldLayoutId id="2147484486" r:id="rId22"/>
    <p:sldLayoutId id="2147484463" r:id="rId23"/>
    <p:sldLayoutId id="2147484487" r:id="rId24"/>
    <p:sldLayoutId id="2147484488" r:id="rId25"/>
    <p:sldLayoutId id="2147484482" r:id="rId26"/>
    <p:sldLayoutId id="2147484483" r:id="rId27"/>
    <p:sldLayoutId id="2147484484" r:id="rId28"/>
    <p:sldLayoutId id="2147484256" r:id="rId29"/>
    <p:sldLayoutId id="2147484478" r:id="rId30"/>
    <p:sldLayoutId id="2147484257" r:id="rId31"/>
    <p:sldLayoutId id="2147484476" r:id="rId32"/>
    <p:sldLayoutId id="2147484477" r:id="rId33"/>
    <p:sldLayoutId id="2147484260" r:id="rId34"/>
    <p:sldLayoutId id="2147484299" r:id="rId35"/>
    <p:sldLayoutId id="2147484263" r:id="rId36"/>
    <p:sldLayoutId id="2147484493" r:id="rId37"/>
    <p:sldLayoutId id="2147484494" r:id="rId38"/>
  </p:sldLayoutIdLst>
  <p:transition>
    <p:fade/>
  </p:transition>
  <p:hf hdr="0" ftr="0" dt="0"/>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702" y="296897"/>
            <a:ext cx="11887200"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702" y="1212851"/>
            <a:ext cx="11887200"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40"/>
          <a:stretch>
            <a:fillRect/>
          </a:stretch>
        </p:blipFill>
        <p:spPr>
          <a:xfrm rot="5400000">
            <a:off x="9371795" y="3072299"/>
            <a:ext cx="6995160" cy="849926"/>
          </a:xfrm>
          <a:prstGeom prst="rect">
            <a:avLst/>
          </a:prstGeom>
        </p:spPr>
      </p:pic>
      <p:sp>
        <p:nvSpPr>
          <p:cNvPr id="3" name="Footer Placeholder 2"/>
          <p:cNvSpPr>
            <a:spLocks noGrp="1"/>
          </p:cNvSpPr>
          <p:nvPr>
            <p:ph type="ftr" sz="quarter" idx="3"/>
          </p:nvPr>
        </p:nvSpPr>
        <p:spPr>
          <a:xfrm>
            <a:off x="4119563" y="6483350"/>
            <a:ext cx="4197350" cy="3714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83638" y="6483350"/>
            <a:ext cx="2797175" cy="371475"/>
          </a:xfrm>
          <a:prstGeom prst="rect">
            <a:avLst/>
          </a:prstGeom>
        </p:spPr>
        <p:txBody>
          <a:bodyPr vert="horz" lIns="91440" tIns="45720" rIns="91440" bIns="45720" rtlCol="0" anchor="ctr"/>
          <a:lstStyle>
            <a:lvl1pPr algn="r">
              <a:defRPr sz="1200">
                <a:solidFill>
                  <a:schemeClr val="tx1">
                    <a:tint val="75000"/>
                  </a:schemeClr>
                </a:solidFill>
              </a:defRPr>
            </a:lvl1pPr>
          </a:lstStyle>
          <a:p>
            <a:fld id="{CF70A789-A4BF-46AC-BD1A-B99BD406E999}" type="slidenum">
              <a:rPr lang="en-US" smtClean="0"/>
              <a:t>‹#›</a:t>
            </a:fld>
            <a:endParaRPr lang="en-US"/>
          </a:p>
        </p:txBody>
      </p:sp>
      <p:pic>
        <p:nvPicPr>
          <p:cNvPr id="7" name="Picture 6"/>
          <p:cNvPicPr>
            <a:picLocks noChangeAspect="1"/>
          </p:cNvPicPr>
          <p:nvPr userDrawn="1"/>
        </p:nvPicPr>
        <p:blipFill>
          <a:blip r:embed="rId40"/>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2433999892"/>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 id="2147484512" r:id="rId17"/>
    <p:sldLayoutId id="2147484513" r:id="rId18"/>
    <p:sldLayoutId id="2147484514" r:id="rId19"/>
    <p:sldLayoutId id="2147484515" r:id="rId20"/>
    <p:sldLayoutId id="2147484516" r:id="rId21"/>
    <p:sldLayoutId id="2147484517" r:id="rId22"/>
    <p:sldLayoutId id="2147484518" r:id="rId23"/>
    <p:sldLayoutId id="2147484519" r:id="rId24"/>
    <p:sldLayoutId id="2147484520" r:id="rId25"/>
    <p:sldLayoutId id="2147484521" r:id="rId26"/>
    <p:sldLayoutId id="2147484522" r:id="rId27"/>
    <p:sldLayoutId id="2147484523" r:id="rId28"/>
    <p:sldLayoutId id="2147484524" r:id="rId29"/>
    <p:sldLayoutId id="2147484525" r:id="rId30"/>
    <p:sldLayoutId id="2147484526" r:id="rId31"/>
    <p:sldLayoutId id="2147484527" r:id="rId32"/>
    <p:sldLayoutId id="2147484528" r:id="rId33"/>
    <p:sldLayoutId id="2147484529" r:id="rId34"/>
    <p:sldLayoutId id="2147484530" r:id="rId35"/>
    <p:sldLayoutId id="2147484531" r:id="rId36"/>
    <p:sldLayoutId id="2147484532" r:id="rId37"/>
    <p:sldLayoutId id="2147484533" r:id="rId38"/>
  </p:sldLayoutIdLst>
  <p:transition>
    <p:fade/>
  </p:transition>
  <p:hf hdr="0" ftr="0" dt="0"/>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702" y="296897"/>
            <a:ext cx="11887200"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702" y="1212851"/>
            <a:ext cx="11887200"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40"/>
          <a:stretch>
            <a:fillRect/>
          </a:stretch>
        </p:blipFill>
        <p:spPr>
          <a:xfrm rot="5400000">
            <a:off x="9371795" y="3072299"/>
            <a:ext cx="6995160" cy="849926"/>
          </a:xfrm>
          <a:prstGeom prst="rect">
            <a:avLst/>
          </a:prstGeom>
        </p:spPr>
      </p:pic>
      <p:sp>
        <p:nvSpPr>
          <p:cNvPr id="3" name="Footer Placeholder 2"/>
          <p:cNvSpPr>
            <a:spLocks noGrp="1"/>
          </p:cNvSpPr>
          <p:nvPr>
            <p:ph type="ftr" sz="quarter" idx="3"/>
          </p:nvPr>
        </p:nvSpPr>
        <p:spPr>
          <a:xfrm>
            <a:off x="4119563" y="6483350"/>
            <a:ext cx="4197350" cy="3714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83638" y="6483350"/>
            <a:ext cx="2797175" cy="371475"/>
          </a:xfrm>
          <a:prstGeom prst="rect">
            <a:avLst/>
          </a:prstGeom>
        </p:spPr>
        <p:txBody>
          <a:bodyPr vert="horz" lIns="91440" tIns="45720" rIns="91440" bIns="45720" rtlCol="0" anchor="ctr"/>
          <a:lstStyle>
            <a:lvl1pPr algn="r">
              <a:defRPr sz="1200">
                <a:solidFill>
                  <a:schemeClr val="tx1">
                    <a:tint val="75000"/>
                  </a:schemeClr>
                </a:solidFill>
              </a:defRPr>
            </a:lvl1pPr>
          </a:lstStyle>
          <a:p>
            <a:fld id="{CF70A789-A4BF-46AC-BD1A-B99BD406E999}" type="slidenum">
              <a:rPr lang="en-US" smtClean="0"/>
              <a:t>‹#›</a:t>
            </a:fld>
            <a:endParaRPr lang="en-US"/>
          </a:p>
        </p:txBody>
      </p:sp>
      <p:pic>
        <p:nvPicPr>
          <p:cNvPr id="7" name="Picture 6"/>
          <p:cNvPicPr>
            <a:picLocks noChangeAspect="1"/>
          </p:cNvPicPr>
          <p:nvPr userDrawn="1"/>
        </p:nvPicPr>
        <p:blipFill>
          <a:blip r:embed="rId40"/>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313918996"/>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46" r:id="rId12"/>
    <p:sldLayoutId id="2147484547" r:id="rId13"/>
    <p:sldLayoutId id="2147484548" r:id="rId14"/>
    <p:sldLayoutId id="2147484549" r:id="rId15"/>
    <p:sldLayoutId id="2147484550" r:id="rId16"/>
    <p:sldLayoutId id="2147484551" r:id="rId17"/>
    <p:sldLayoutId id="2147484552" r:id="rId18"/>
    <p:sldLayoutId id="2147484553" r:id="rId19"/>
    <p:sldLayoutId id="2147484554" r:id="rId20"/>
    <p:sldLayoutId id="2147484555" r:id="rId21"/>
    <p:sldLayoutId id="2147484556" r:id="rId22"/>
    <p:sldLayoutId id="2147484557" r:id="rId23"/>
    <p:sldLayoutId id="2147484558" r:id="rId24"/>
    <p:sldLayoutId id="2147484559" r:id="rId25"/>
    <p:sldLayoutId id="2147484560" r:id="rId26"/>
    <p:sldLayoutId id="2147484561" r:id="rId27"/>
    <p:sldLayoutId id="2147484562" r:id="rId28"/>
    <p:sldLayoutId id="2147484563" r:id="rId29"/>
    <p:sldLayoutId id="2147484564" r:id="rId30"/>
    <p:sldLayoutId id="2147484565" r:id="rId31"/>
    <p:sldLayoutId id="2147484566" r:id="rId32"/>
    <p:sldLayoutId id="2147484567" r:id="rId33"/>
    <p:sldLayoutId id="2147484568" r:id="rId34"/>
    <p:sldLayoutId id="2147484569" r:id="rId35"/>
    <p:sldLayoutId id="2147484570" r:id="rId36"/>
    <p:sldLayoutId id="2147484571" r:id="rId37"/>
    <p:sldLayoutId id="2147484572" r:id="rId38"/>
  </p:sldLayoutIdLst>
  <p:transition>
    <p:fade/>
  </p:transition>
  <p:hf hdr="0" ftr="0" dt="0"/>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0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5.xml"/><Relationship Id="rId5" Type="http://schemas.openxmlformats.org/officeDocument/2006/relationships/hyperlink" Target="http://aka.ms/bestbuyninjas" TargetMode="Externa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0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8.xml"/><Relationship Id="rId6" Type="http://schemas.openxmlformats.org/officeDocument/2006/relationships/image" Target="../media/image27.png"/><Relationship Id="rId5" Type="http://schemas.openxmlformats.org/officeDocument/2006/relationships/hyperlink" Target="http://aka.ms/DriveAdoption" TargetMode="Externa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05.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8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chart" Target="../charts/chart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notesSlide" Target="../notesSlides/notesSlide4.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0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0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629" r="22073"/>
          <a:stretch/>
        </p:blipFill>
        <p:spPr>
          <a:xfrm flipH="1">
            <a:off x="6218238" y="-1"/>
            <a:ext cx="6218237" cy="6994525"/>
          </a:xfrm>
          <a:prstGeom prst="rect">
            <a:avLst/>
          </a:prstGeom>
        </p:spPr>
      </p:pic>
      <p:sp>
        <p:nvSpPr>
          <p:cNvPr id="149" name="Freeform 27"/>
          <p:cNvSpPr>
            <a:spLocks noChangeAspect="1" noEditPoints="1"/>
          </p:cNvSpPr>
          <p:nvPr/>
        </p:nvSpPr>
        <p:spPr bwMode="auto">
          <a:xfrm>
            <a:off x="11155933" y="6429833"/>
            <a:ext cx="914400" cy="176355"/>
          </a:xfrm>
          <a:custGeom>
            <a:avLst/>
            <a:gdLst>
              <a:gd name="T0" fmla="*/ 218 w 1139"/>
              <a:gd name="T1" fmla="*/ 217 h 220"/>
              <a:gd name="T2" fmla="*/ 170 w 1139"/>
              <a:gd name="T3" fmla="*/ 15 h 220"/>
              <a:gd name="T4" fmla="*/ 0 w 1139"/>
              <a:gd name="T5" fmla="*/ 15 h 220"/>
              <a:gd name="T6" fmla="*/ 33 w 1139"/>
              <a:gd name="T7" fmla="*/ 62 h 220"/>
              <a:gd name="T8" fmla="*/ 121 w 1139"/>
              <a:gd name="T9" fmla="*/ 217 h 220"/>
              <a:gd name="T10" fmla="*/ 268 w 1139"/>
              <a:gd name="T11" fmla="*/ 11 h 220"/>
              <a:gd name="T12" fmla="*/ 254 w 1139"/>
              <a:gd name="T13" fmla="*/ 44 h 220"/>
              <a:gd name="T14" fmla="*/ 289 w 1139"/>
              <a:gd name="T15" fmla="*/ 31 h 220"/>
              <a:gd name="T16" fmla="*/ 285 w 1139"/>
              <a:gd name="T17" fmla="*/ 72 h 220"/>
              <a:gd name="T18" fmla="*/ 285 w 1139"/>
              <a:gd name="T19" fmla="*/ 217 h 220"/>
              <a:gd name="T20" fmla="*/ 345 w 1139"/>
              <a:gd name="T21" fmla="*/ 79 h 220"/>
              <a:gd name="T22" fmla="*/ 318 w 1139"/>
              <a:gd name="T23" fmla="*/ 185 h 220"/>
              <a:gd name="T24" fmla="*/ 421 w 1139"/>
              <a:gd name="T25" fmla="*/ 211 h 220"/>
              <a:gd name="T26" fmla="*/ 420 w 1139"/>
              <a:gd name="T27" fmla="*/ 180 h 220"/>
              <a:gd name="T28" fmla="*/ 356 w 1139"/>
              <a:gd name="T29" fmla="*/ 180 h 220"/>
              <a:gd name="T30" fmla="*/ 388 w 1139"/>
              <a:gd name="T31" fmla="*/ 97 h 220"/>
              <a:gd name="T32" fmla="*/ 422 w 1139"/>
              <a:gd name="T33" fmla="*/ 76 h 220"/>
              <a:gd name="T34" fmla="*/ 386 w 1139"/>
              <a:gd name="T35" fmla="*/ 69 h 220"/>
              <a:gd name="T36" fmla="*/ 447 w 1139"/>
              <a:gd name="T37" fmla="*/ 72 h 220"/>
              <a:gd name="T38" fmla="*/ 481 w 1139"/>
              <a:gd name="T39" fmla="*/ 143 h 220"/>
              <a:gd name="T40" fmla="*/ 522 w 1139"/>
              <a:gd name="T41" fmla="*/ 102 h 220"/>
              <a:gd name="T42" fmla="*/ 531 w 1139"/>
              <a:gd name="T43" fmla="*/ 72 h 220"/>
              <a:gd name="T44" fmla="*/ 517 w 1139"/>
              <a:gd name="T45" fmla="*/ 70 h 220"/>
              <a:gd name="T46" fmla="*/ 481 w 1139"/>
              <a:gd name="T47" fmla="*/ 97 h 220"/>
              <a:gd name="T48" fmla="*/ 534 w 1139"/>
              <a:gd name="T49" fmla="*/ 146 h 220"/>
              <a:gd name="T50" fmla="*/ 662 w 1139"/>
              <a:gd name="T51" fmla="*/ 199 h 220"/>
              <a:gd name="T52" fmla="*/ 610 w 1139"/>
              <a:gd name="T53" fmla="*/ 69 h 220"/>
              <a:gd name="T54" fmla="*/ 569 w 1139"/>
              <a:gd name="T55" fmla="*/ 145 h 220"/>
              <a:gd name="T56" fmla="*/ 636 w 1139"/>
              <a:gd name="T57" fmla="*/ 109 h 220"/>
              <a:gd name="T58" fmla="*/ 609 w 1139"/>
              <a:gd name="T59" fmla="*/ 192 h 220"/>
              <a:gd name="T60" fmla="*/ 698 w 1139"/>
              <a:gd name="T61" fmla="*/ 113 h 220"/>
              <a:gd name="T62" fmla="*/ 733 w 1139"/>
              <a:gd name="T63" fmla="*/ 156 h 220"/>
              <a:gd name="T64" fmla="*/ 760 w 1139"/>
              <a:gd name="T65" fmla="*/ 179 h 220"/>
              <a:gd name="T66" fmla="*/ 700 w 1139"/>
              <a:gd name="T67" fmla="*/ 180 h 220"/>
              <a:gd name="T68" fmla="*/ 699 w 1139"/>
              <a:gd name="T69" fmla="*/ 212 h 220"/>
              <a:gd name="T70" fmla="*/ 779 w 1139"/>
              <a:gd name="T71" fmla="*/ 208 h 220"/>
              <a:gd name="T72" fmla="*/ 757 w 1139"/>
              <a:gd name="T73" fmla="*/ 132 h 220"/>
              <a:gd name="T74" fmla="*/ 738 w 1139"/>
              <a:gd name="T75" fmla="*/ 100 h 220"/>
              <a:gd name="T76" fmla="*/ 785 w 1139"/>
              <a:gd name="T77" fmla="*/ 105 h 220"/>
              <a:gd name="T78" fmla="*/ 786 w 1139"/>
              <a:gd name="T79" fmla="*/ 75 h 220"/>
              <a:gd name="T80" fmla="*/ 886 w 1139"/>
              <a:gd name="T81" fmla="*/ 69 h 220"/>
              <a:gd name="T82" fmla="*/ 829 w 1139"/>
              <a:gd name="T83" fmla="*/ 200 h 220"/>
              <a:gd name="T84" fmla="*/ 958 w 1139"/>
              <a:gd name="T85" fmla="*/ 143 h 220"/>
              <a:gd name="T86" fmla="*/ 884 w 1139"/>
              <a:gd name="T87" fmla="*/ 192 h 220"/>
              <a:gd name="T88" fmla="*/ 855 w 1139"/>
              <a:gd name="T89" fmla="*/ 109 h 220"/>
              <a:gd name="T90" fmla="*/ 922 w 1139"/>
              <a:gd name="T91" fmla="*/ 144 h 220"/>
              <a:gd name="T92" fmla="*/ 1104 w 1139"/>
              <a:gd name="T93" fmla="*/ 100 h 220"/>
              <a:gd name="T94" fmla="*/ 1124 w 1139"/>
              <a:gd name="T95" fmla="*/ 192 h 220"/>
              <a:gd name="T96" fmla="*/ 1139 w 1139"/>
              <a:gd name="T97" fmla="*/ 187 h 220"/>
              <a:gd name="T98" fmla="*/ 1128 w 1139"/>
              <a:gd name="T99" fmla="*/ 219 h 220"/>
              <a:gd name="T100" fmla="*/ 1070 w 1139"/>
              <a:gd name="T101" fmla="*/ 100 h 220"/>
              <a:gd name="T102" fmla="*/ 985 w 1139"/>
              <a:gd name="T103" fmla="*/ 217 h 220"/>
              <a:gd name="T104" fmla="*/ 961 w 1139"/>
              <a:gd name="T105" fmla="*/ 72 h 220"/>
              <a:gd name="T106" fmla="*/ 991 w 1139"/>
              <a:gd name="T107" fmla="*/ 25 h 220"/>
              <a:gd name="T108" fmla="*/ 1056 w 1139"/>
              <a:gd name="T109" fmla="*/ 3 h 220"/>
              <a:gd name="T110" fmla="*/ 1056 w 1139"/>
              <a:gd name="T111" fmla="*/ 32 h 220"/>
              <a:gd name="T112" fmla="*/ 1019 w 1139"/>
              <a:gd name="T113" fmla="*/ 54 h 220"/>
              <a:gd name="T114" fmla="*/ 1070 w 1139"/>
              <a:gd name="T115" fmla="*/ 40 h 220"/>
              <a:gd name="T116" fmla="*/ 1104 w 1139"/>
              <a:gd name="T117" fmla="*/ 29 h 220"/>
              <a:gd name="T118" fmla="*/ 1139 w 1139"/>
              <a:gd name="T119"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9" h="220">
                <a:moveTo>
                  <a:pt x="184" y="62"/>
                </a:moveTo>
                <a:cubicBezTo>
                  <a:pt x="184" y="217"/>
                  <a:pt x="184" y="217"/>
                  <a:pt x="184" y="217"/>
                </a:cubicBezTo>
                <a:cubicBezTo>
                  <a:pt x="218" y="217"/>
                  <a:pt x="218" y="217"/>
                  <a:pt x="218" y="217"/>
                </a:cubicBezTo>
                <a:cubicBezTo>
                  <a:pt x="218" y="15"/>
                  <a:pt x="218" y="15"/>
                  <a:pt x="218" y="15"/>
                </a:cubicBezTo>
                <a:cubicBezTo>
                  <a:pt x="218" y="15"/>
                  <a:pt x="218" y="15"/>
                  <a:pt x="218" y="15"/>
                </a:cubicBezTo>
                <a:cubicBezTo>
                  <a:pt x="170" y="15"/>
                  <a:pt x="170" y="15"/>
                  <a:pt x="170" y="15"/>
                </a:cubicBezTo>
                <a:cubicBezTo>
                  <a:pt x="109" y="165"/>
                  <a:pt x="109" y="165"/>
                  <a:pt x="109" y="165"/>
                </a:cubicBezTo>
                <a:cubicBezTo>
                  <a:pt x="50" y="15"/>
                  <a:pt x="50" y="15"/>
                  <a:pt x="50" y="15"/>
                </a:cubicBezTo>
                <a:cubicBezTo>
                  <a:pt x="0" y="15"/>
                  <a:pt x="0" y="15"/>
                  <a:pt x="0" y="15"/>
                </a:cubicBezTo>
                <a:cubicBezTo>
                  <a:pt x="0" y="217"/>
                  <a:pt x="0" y="217"/>
                  <a:pt x="0" y="217"/>
                </a:cubicBezTo>
                <a:cubicBezTo>
                  <a:pt x="33" y="217"/>
                  <a:pt x="33" y="217"/>
                  <a:pt x="33" y="217"/>
                </a:cubicBezTo>
                <a:cubicBezTo>
                  <a:pt x="33" y="62"/>
                  <a:pt x="33" y="62"/>
                  <a:pt x="33" y="62"/>
                </a:cubicBezTo>
                <a:cubicBezTo>
                  <a:pt x="34" y="62"/>
                  <a:pt x="34" y="62"/>
                  <a:pt x="34" y="62"/>
                </a:cubicBezTo>
                <a:cubicBezTo>
                  <a:pt x="96" y="217"/>
                  <a:pt x="96" y="217"/>
                  <a:pt x="96" y="217"/>
                </a:cubicBezTo>
                <a:cubicBezTo>
                  <a:pt x="121" y="217"/>
                  <a:pt x="121" y="217"/>
                  <a:pt x="121" y="217"/>
                </a:cubicBezTo>
                <a:cubicBezTo>
                  <a:pt x="183" y="62"/>
                  <a:pt x="183" y="62"/>
                  <a:pt x="183" y="62"/>
                </a:cubicBezTo>
                <a:lnTo>
                  <a:pt x="184" y="62"/>
                </a:lnTo>
                <a:close/>
                <a:moveTo>
                  <a:pt x="268" y="11"/>
                </a:moveTo>
                <a:cubicBezTo>
                  <a:pt x="263" y="11"/>
                  <a:pt x="258" y="13"/>
                  <a:pt x="254" y="16"/>
                </a:cubicBezTo>
                <a:cubicBezTo>
                  <a:pt x="250" y="20"/>
                  <a:pt x="248" y="25"/>
                  <a:pt x="248" y="31"/>
                </a:cubicBezTo>
                <a:cubicBezTo>
                  <a:pt x="248" y="36"/>
                  <a:pt x="250" y="41"/>
                  <a:pt x="254" y="44"/>
                </a:cubicBezTo>
                <a:cubicBezTo>
                  <a:pt x="258" y="48"/>
                  <a:pt x="263" y="50"/>
                  <a:pt x="268" y="50"/>
                </a:cubicBezTo>
                <a:cubicBezTo>
                  <a:pt x="274" y="50"/>
                  <a:pt x="279" y="48"/>
                  <a:pt x="283" y="44"/>
                </a:cubicBezTo>
                <a:cubicBezTo>
                  <a:pt x="287" y="41"/>
                  <a:pt x="289" y="36"/>
                  <a:pt x="289" y="31"/>
                </a:cubicBezTo>
                <a:cubicBezTo>
                  <a:pt x="289" y="25"/>
                  <a:pt x="287" y="20"/>
                  <a:pt x="283" y="17"/>
                </a:cubicBezTo>
                <a:cubicBezTo>
                  <a:pt x="279" y="13"/>
                  <a:pt x="274" y="11"/>
                  <a:pt x="268" y="11"/>
                </a:cubicBezTo>
                <a:close/>
                <a:moveTo>
                  <a:pt x="285" y="72"/>
                </a:moveTo>
                <a:cubicBezTo>
                  <a:pt x="251" y="72"/>
                  <a:pt x="251" y="72"/>
                  <a:pt x="251" y="72"/>
                </a:cubicBezTo>
                <a:cubicBezTo>
                  <a:pt x="251" y="217"/>
                  <a:pt x="251" y="217"/>
                  <a:pt x="251" y="217"/>
                </a:cubicBezTo>
                <a:cubicBezTo>
                  <a:pt x="285" y="217"/>
                  <a:pt x="285" y="217"/>
                  <a:pt x="285" y="217"/>
                </a:cubicBezTo>
                <a:cubicBezTo>
                  <a:pt x="285" y="72"/>
                  <a:pt x="285" y="72"/>
                  <a:pt x="285" y="72"/>
                </a:cubicBezTo>
                <a:close/>
                <a:moveTo>
                  <a:pt x="386" y="69"/>
                </a:move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6"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ubicBezTo>
                  <a:pt x="399" y="69"/>
                  <a:pt x="393" y="69"/>
                  <a:pt x="386" y="69"/>
                </a:cubicBezTo>
                <a:close/>
                <a:moveTo>
                  <a:pt x="481" y="97"/>
                </a:move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ubicBezTo>
                  <a:pt x="517" y="70"/>
                  <a:pt x="517" y="70"/>
                  <a:pt x="517" y="70"/>
                </a:cubicBezTo>
                <a:cubicBezTo>
                  <a:pt x="509" y="70"/>
                  <a:pt x="501" y="72"/>
                  <a:pt x="495" y="78"/>
                </a:cubicBezTo>
                <a:cubicBezTo>
                  <a:pt x="489" y="83"/>
                  <a:pt x="485" y="89"/>
                  <a:pt x="482" y="97"/>
                </a:cubicBezTo>
                <a:lnTo>
                  <a:pt x="481" y="97"/>
                </a:lnTo>
                <a:close/>
                <a:moveTo>
                  <a:pt x="610" y="69"/>
                </a:moveTo>
                <a:cubicBezTo>
                  <a:pt x="586" y="69"/>
                  <a:pt x="567" y="76"/>
                  <a:pt x="554" y="89"/>
                </a:cubicBezTo>
                <a:cubicBezTo>
                  <a:pt x="540" y="103"/>
                  <a:pt x="534" y="122"/>
                  <a:pt x="534" y="146"/>
                </a:cubicBezTo>
                <a:cubicBezTo>
                  <a:pt x="534" y="169"/>
                  <a:pt x="540" y="187"/>
                  <a:pt x="553" y="200"/>
                </a:cubicBezTo>
                <a:cubicBezTo>
                  <a:pt x="567" y="213"/>
                  <a:pt x="584" y="220"/>
                  <a:pt x="607" y="220"/>
                </a:cubicBezTo>
                <a:cubicBezTo>
                  <a:pt x="630" y="220"/>
                  <a:pt x="648" y="213"/>
                  <a:pt x="662" y="199"/>
                </a:cubicBezTo>
                <a:cubicBezTo>
                  <a:pt x="675" y="185"/>
                  <a:pt x="682" y="166"/>
                  <a:pt x="682" y="143"/>
                </a:cubicBezTo>
                <a:cubicBezTo>
                  <a:pt x="682" y="120"/>
                  <a:pt x="676" y="102"/>
                  <a:pt x="663" y="89"/>
                </a:cubicBezTo>
                <a:cubicBezTo>
                  <a:pt x="650" y="75"/>
                  <a:pt x="632" y="69"/>
                  <a:pt x="610" y="69"/>
                </a:cubicBezTo>
                <a:close/>
                <a:moveTo>
                  <a:pt x="609" y="192"/>
                </a:moveTo>
                <a:cubicBezTo>
                  <a:pt x="596" y="192"/>
                  <a:pt x="586" y="188"/>
                  <a:pt x="579" y="180"/>
                </a:cubicBezTo>
                <a:cubicBezTo>
                  <a:pt x="572" y="172"/>
                  <a:pt x="569" y="160"/>
                  <a:pt x="569" y="145"/>
                </a:cubicBezTo>
                <a:cubicBezTo>
                  <a:pt x="569" y="130"/>
                  <a:pt x="572" y="118"/>
                  <a:pt x="579" y="109"/>
                </a:cubicBezTo>
                <a:cubicBezTo>
                  <a:pt x="586" y="101"/>
                  <a:pt x="596" y="97"/>
                  <a:pt x="608" y="97"/>
                </a:cubicBezTo>
                <a:cubicBezTo>
                  <a:pt x="620" y="97"/>
                  <a:pt x="630" y="101"/>
                  <a:pt x="636" y="109"/>
                </a:cubicBezTo>
                <a:cubicBezTo>
                  <a:pt x="643" y="117"/>
                  <a:pt x="647" y="129"/>
                  <a:pt x="647" y="144"/>
                </a:cubicBezTo>
                <a:cubicBezTo>
                  <a:pt x="647" y="160"/>
                  <a:pt x="644" y="172"/>
                  <a:pt x="637" y="180"/>
                </a:cubicBezTo>
                <a:cubicBezTo>
                  <a:pt x="631" y="188"/>
                  <a:pt x="621" y="192"/>
                  <a:pt x="609" y="192"/>
                </a:cubicBezTo>
                <a:close/>
                <a:moveTo>
                  <a:pt x="754" y="69"/>
                </a:moveTo>
                <a:cubicBezTo>
                  <a:pt x="737" y="69"/>
                  <a:pt x="724" y="73"/>
                  <a:pt x="714" y="81"/>
                </a:cubicBezTo>
                <a:cubicBezTo>
                  <a:pt x="703" y="89"/>
                  <a:pt x="698" y="100"/>
                  <a:pt x="698" y="113"/>
                </a:cubicBezTo>
                <a:cubicBezTo>
                  <a:pt x="698" y="120"/>
                  <a:pt x="699" y="126"/>
                  <a:pt x="702" y="131"/>
                </a:cubicBezTo>
                <a:cubicBezTo>
                  <a:pt x="704" y="136"/>
                  <a:pt x="707" y="141"/>
                  <a:pt x="712" y="144"/>
                </a:cubicBezTo>
                <a:cubicBezTo>
                  <a:pt x="716" y="148"/>
                  <a:pt x="723" y="152"/>
                  <a:pt x="733" y="156"/>
                </a:cubicBezTo>
                <a:cubicBezTo>
                  <a:pt x="741"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4" y="215"/>
                  <a:pt x="710" y="216"/>
                  <a:pt x="717" y="218"/>
                </a:cubicBezTo>
                <a:cubicBezTo>
                  <a:pt x="724" y="219"/>
                  <a:pt x="731" y="220"/>
                  <a:pt x="736" y="220"/>
                </a:cubicBezTo>
                <a:cubicBezTo>
                  <a:pt x="754" y="220"/>
                  <a:pt x="768" y="216"/>
                  <a:pt x="779" y="208"/>
                </a:cubicBezTo>
                <a:cubicBezTo>
                  <a:pt x="789" y="200"/>
                  <a:pt x="794" y="188"/>
                  <a:pt x="794" y="175"/>
                </a:cubicBezTo>
                <a:cubicBezTo>
                  <a:pt x="794" y="165"/>
                  <a:pt x="791" y="157"/>
                  <a:pt x="786" y="150"/>
                </a:cubicBezTo>
                <a:cubicBezTo>
                  <a:pt x="780" y="143"/>
                  <a:pt x="771" y="137"/>
                  <a:pt x="757" y="132"/>
                </a:cubicBezTo>
                <a:cubicBezTo>
                  <a:pt x="746" y="128"/>
                  <a:pt x="740" y="124"/>
                  <a:pt x="737" y="121"/>
                </a:cubicBezTo>
                <a:cubicBezTo>
                  <a:pt x="734" y="119"/>
                  <a:pt x="733" y="115"/>
                  <a:pt x="733" y="110"/>
                </a:cubicBezTo>
                <a:cubicBezTo>
                  <a:pt x="733" y="106"/>
                  <a:pt x="734" y="103"/>
                  <a:pt x="738" y="100"/>
                </a:cubicBezTo>
                <a:cubicBezTo>
                  <a:pt x="741" y="97"/>
                  <a:pt x="746" y="96"/>
                  <a:pt x="752" y="96"/>
                </a:cubicBezTo>
                <a:cubicBezTo>
                  <a:pt x="758" y="96"/>
                  <a:pt x="764" y="97"/>
                  <a:pt x="770" y="98"/>
                </a:cubicBezTo>
                <a:cubicBezTo>
                  <a:pt x="776" y="100"/>
                  <a:pt x="781" y="103"/>
                  <a:pt x="785" y="105"/>
                </a:cubicBezTo>
                <a:cubicBezTo>
                  <a:pt x="787" y="106"/>
                  <a:pt x="787" y="106"/>
                  <a:pt x="787" y="106"/>
                </a:cubicBezTo>
                <a:cubicBezTo>
                  <a:pt x="787" y="75"/>
                  <a:pt x="787" y="75"/>
                  <a:pt x="787" y="75"/>
                </a:cubicBezTo>
                <a:cubicBezTo>
                  <a:pt x="786" y="75"/>
                  <a:pt x="786" y="75"/>
                  <a:pt x="786" y="75"/>
                </a:cubicBezTo>
                <a:cubicBezTo>
                  <a:pt x="782" y="73"/>
                  <a:pt x="777" y="72"/>
                  <a:pt x="771" y="71"/>
                </a:cubicBezTo>
                <a:cubicBezTo>
                  <a:pt x="764" y="69"/>
                  <a:pt x="759" y="69"/>
                  <a:pt x="754" y="69"/>
                </a:cubicBezTo>
                <a:close/>
                <a:moveTo>
                  <a:pt x="886" y="69"/>
                </a:moveTo>
                <a:cubicBezTo>
                  <a:pt x="862" y="69"/>
                  <a:pt x="843" y="76"/>
                  <a:pt x="829" y="89"/>
                </a:cubicBezTo>
                <a:cubicBezTo>
                  <a:pt x="816" y="103"/>
                  <a:pt x="809" y="122"/>
                  <a:pt x="809" y="146"/>
                </a:cubicBezTo>
                <a:cubicBezTo>
                  <a:pt x="809" y="169"/>
                  <a:pt x="816" y="187"/>
                  <a:pt x="829" y="200"/>
                </a:cubicBezTo>
                <a:cubicBezTo>
                  <a:pt x="842" y="213"/>
                  <a:pt x="860" y="220"/>
                  <a:pt x="882" y="220"/>
                </a:cubicBezTo>
                <a:cubicBezTo>
                  <a:pt x="905" y="220"/>
                  <a:pt x="924" y="213"/>
                  <a:pt x="937" y="199"/>
                </a:cubicBezTo>
                <a:cubicBezTo>
                  <a:pt x="951" y="185"/>
                  <a:pt x="958" y="166"/>
                  <a:pt x="958" y="143"/>
                </a:cubicBezTo>
                <a:cubicBezTo>
                  <a:pt x="958" y="120"/>
                  <a:pt x="951" y="102"/>
                  <a:pt x="938" y="89"/>
                </a:cubicBezTo>
                <a:cubicBezTo>
                  <a:pt x="926" y="75"/>
                  <a:pt x="908" y="69"/>
                  <a:pt x="886" y="69"/>
                </a:cubicBezTo>
                <a:close/>
                <a:moveTo>
                  <a:pt x="884" y="192"/>
                </a:moveTo>
                <a:cubicBezTo>
                  <a:pt x="872" y="192"/>
                  <a:pt x="862" y="188"/>
                  <a:pt x="855" y="180"/>
                </a:cubicBezTo>
                <a:cubicBezTo>
                  <a:pt x="848" y="172"/>
                  <a:pt x="844" y="160"/>
                  <a:pt x="844" y="145"/>
                </a:cubicBezTo>
                <a:cubicBezTo>
                  <a:pt x="844" y="130"/>
                  <a:pt x="848" y="118"/>
                  <a:pt x="855" y="109"/>
                </a:cubicBezTo>
                <a:cubicBezTo>
                  <a:pt x="862" y="101"/>
                  <a:pt x="871" y="97"/>
                  <a:pt x="884" y="97"/>
                </a:cubicBezTo>
                <a:cubicBezTo>
                  <a:pt x="896" y="97"/>
                  <a:pt x="905" y="101"/>
                  <a:pt x="912" y="109"/>
                </a:cubicBezTo>
                <a:cubicBezTo>
                  <a:pt x="919" y="117"/>
                  <a:pt x="922" y="129"/>
                  <a:pt x="922" y="144"/>
                </a:cubicBezTo>
                <a:cubicBezTo>
                  <a:pt x="922" y="160"/>
                  <a:pt x="919" y="172"/>
                  <a:pt x="913" y="180"/>
                </a:cubicBezTo>
                <a:cubicBezTo>
                  <a:pt x="906" y="188"/>
                  <a:pt x="897" y="192"/>
                  <a:pt x="884" y="192"/>
                </a:cubicBezTo>
                <a:close/>
                <a:moveTo>
                  <a:pt x="1104" y="100"/>
                </a:moveTo>
                <a:cubicBezTo>
                  <a:pt x="1104" y="168"/>
                  <a:pt x="1104" y="168"/>
                  <a:pt x="1104" y="168"/>
                </a:cubicBezTo>
                <a:cubicBezTo>
                  <a:pt x="1104" y="177"/>
                  <a:pt x="1106" y="183"/>
                  <a:pt x="1109" y="187"/>
                </a:cubicBezTo>
                <a:cubicBezTo>
                  <a:pt x="1112" y="190"/>
                  <a:pt x="1117" y="192"/>
                  <a:pt x="1124" y="192"/>
                </a:cubicBezTo>
                <a:cubicBezTo>
                  <a:pt x="1125" y="192"/>
                  <a:pt x="1128" y="192"/>
                  <a:pt x="1130" y="191"/>
                </a:cubicBezTo>
                <a:cubicBezTo>
                  <a:pt x="1133" y="190"/>
                  <a:pt x="1135" y="189"/>
                  <a:pt x="1137" y="188"/>
                </a:cubicBezTo>
                <a:cubicBezTo>
                  <a:pt x="1139" y="187"/>
                  <a:pt x="1139" y="187"/>
                  <a:pt x="1139" y="187"/>
                </a:cubicBezTo>
                <a:cubicBezTo>
                  <a:pt x="1139" y="215"/>
                  <a:pt x="1139" y="215"/>
                  <a:pt x="1139" y="215"/>
                </a:cubicBezTo>
                <a:cubicBezTo>
                  <a:pt x="1138" y="215"/>
                  <a:pt x="1138" y="215"/>
                  <a:pt x="1138" y="215"/>
                </a:cubicBezTo>
                <a:cubicBezTo>
                  <a:pt x="1136" y="216"/>
                  <a:pt x="1133" y="217"/>
                  <a:pt x="1128" y="219"/>
                </a:cubicBezTo>
                <a:cubicBezTo>
                  <a:pt x="1123" y="220"/>
                  <a:pt x="1118" y="220"/>
                  <a:pt x="1113" y="220"/>
                </a:cubicBezTo>
                <a:cubicBezTo>
                  <a:pt x="1085" y="220"/>
                  <a:pt x="1070" y="205"/>
                  <a:pt x="1070" y="174"/>
                </a:cubicBezTo>
                <a:cubicBezTo>
                  <a:pt x="1070" y="100"/>
                  <a:pt x="1070" y="100"/>
                  <a:pt x="1070" y="100"/>
                </a:cubicBezTo>
                <a:cubicBezTo>
                  <a:pt x="1019" y="100"/>
                  <a:pt x="1019" y="100"/>
                  <a:pt x="1019" y="100"/>
                </a:cubicBezTo>
                <a:cubicBezTo>
                  <a:pt x="1019" y="217"/>
                  <a:pt x="1019" y="217"/>
                  <a:pt x="1019" y="217"/>
                </a:cubicBezTo>
                <a:cubicBezTo>
                  <a:pt x="985" y="217"/>
                  <a:pt x="985" y="217"/>
                  <a:pt x="985" y="217"/>
                </a:cubicBezTo>
                <a:cubicBezTo>
                  <a:pt x="985" y="100"/>
                  <a:pt x="985" y="100"/>
                  <a:pt x="985" y="100"/>
                </a:cubicBezTo>
                <a:cubicBezTo>
                  <a:pt x="961" y="100"/>
                  <a:pt x="961" y="100"/>
                  <a:pt x="961" y="100"/>
                </a:cubicBezTo>
                <a:cubicBezTo>
                  <a:pt x="961" y="72"/>
                  <a:pt x="961" y="72"/>
                  <a:pt x="961" y="72"/>
                </a:cubicBezTo>
                <a:cubicBezTo>
                  <a:pt x="985" y="72"/>
                  <a:pt x="985" y="72"/>
                  <a:pt x="985" y="72"/>
                </a:cubicBezTo>
                <a:cubicBezTo>
                  <a:pt x="985" y="52"/>
                  <a:pt x="985" y="52"/>
                  <a:pt x="985" y="52"/>
                </a:cubicBezTo>
                <a:cubicBezTo>
                  <a:pt x="985" y="42"/>
                  <a:pt x="987" y="33"/>
                  <a:pt x="991" y="25"/>
                </a:cubicBezTo>
                <a:cubicBezTo>
                  <a:pt x="996" y="17"/>
                  <a:pt x="1002" y="11"/>
                  <a:pt x="1010" y="7"/>
                </a:cubicBezTo>
                <a:cubicBezTo>
                  <a:pt x="1018" y="3"/>
                  <a:pt x="1027" y="0"/>
                  <a:pt x="1037" y="0"/>
                </a:cubicBezTo>
                <a:cubicBezTo>
                  <a:pt x="1045" y="0"/>
                  <a:pt x="1052" y="1"/>
                  <a:pt x="1056" y="3"/>
                </a:cubicBezTo>
                <a:cubicBezTo>
                  <a:pt x="1057" y="3"/>
                  <a:pt x="1057" y="3"/>
                  <a:pt x="1057" y="3"/>
                </a:cubicBezTo>
                <a:cubicBezTo>
                  <a:pt x="1057" y="32"/>
                  <a:pt x="1057" y="32"/>
                  <a:pt x="1057" y="32"/>
                </a:cubicBezTo>
                <a:cubicBezTo>
                  <a:pt x="1056" y="32"/>
                  <a:pt x="1056" y="32"/>
                  <a:pt x="1056" y="32"/>
                </a:cubicBezTo>
                <a:cubicBezTo>
                  <a:pt x="1051" y="29"/>
                  <a:pt x="1045" y="28"/>
                  <a:pt x="1041" y="28"/>
                </a:cubicBezTo>
                <a:cubicBezTo>
                  <a:pt x="1034" y="28"/>
                  <a:pt x="1029" y="31"/>
                  <a:pt x="1025" y="35"/>
                </a:cubicBezTo>
                <a:cubicBezTo>
                  <a:pt x="1021" y="39"/>
                  <a:pt x="1019" y="46"/>
                  <a:pt x="1019" y="54"/>
                </a:cubicBezTo>
                <a:cubicBezTo>
                  <a:pt x="1019" y="72"/>
                  <a:pt x="1019" y="72"/>
                  <a:pt x="1019" y="72"/>
                </a:cubicBezTo>
                <a:cubicBezTo>
                  <a:pt x="1070" y="72"/>
                  <a:pt x="1070" y="72"/>
                  <a:pt x="1070" y="72"/>
                </a:cubicBezTo>
                <a:cubicBezTo>
                  <a:pt x="1070" y="40"/>
                  <a:pt x="1070" y="40"/>
                  <a:pt x="1070" y="40"/>
                </a:cubicBezTo>
                <a:cubicBezTo>
                  <a:pt x="1071" y="39"/>
                  <a:pt x="1071" y="39"/>
                  <a:pt x="1071" y="39"/>
                </a:cubicBezTo>
                <a:cubicBezTo>
                  <a:pt x="1103" y="30"/>
                  <a:pt x="1103" y="30"/>
                  <a:pt x="1103" y="30"/>
                </a:cubicBezTo>
                <a:cubicBezTo>
                  <a:pt x="1104" y="29"/>
                  <a:pt x="1104" y="29"/>
                  <a:pt x="1104" y="29"/>
                </a:cubicBezTo>
                <a:cubicBezTo>
                  <a:pt x="1104" y="72"/>
                  <a:pt x="1104" y="72"/>
                  <a:pt x="1104" y="72"/>
                </a:cubicBezTo>
                <a:cubicBezTo>
                  <a:pt x="1139" y="72"/>
                  <a:pt x="1139" y="72"/>
                  <a:pt x="1139" y="72"/>
                </a:cubicBezTo>
                <a:cubicBezTo>
                  <a:pt x="1139" y="100"/>
                  <a:pt x="1139" y="100"/>
                  <a:pt x="1139" y="100"/>
                </a:cubicBezTo>
                <a:lnTo>
                  <a:pt x="1104" y="1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36">
              <a:solidFill>
                <a:srgbClr val="FFFFFF"/>
              </a:solidFill>
            </a:endParaRPr>
          </a:p>
        </p:txBody>
      </p:sp>
      <p:pic>
        <p:nvPicPr>
          <p:cNvPr id="151" name="Picture 150"/>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00684" y="6185564"/>
            <a:ext cx="1215025" cy="420624"/>
          </a:xfrm>
          <a:prstGeom prst="rect">
            <a:avLst/>
          </a:prstGeom>
        </p:spPr>
      </p:pic>
      <p:sp>
        <p:nvSpPr>
          <p:cNvPr id="152" name="Title 1"/>
          <p:cNvSpPr txBox="1">
            <a:spLocks/>
          </p:cNvSpPr>
          <p:nvPr/>
        </p:nvSpPr>
        <p:spPr>
          <a:xfrm>
            <a:off x="274701" y="1983001"/>
            <a:ext cx="6861123" cy="1514261"/>
          </a:xfrm>
          <a:prstGeom prst="rect">
            <a:avLst/>
          </a:prstGeom>
        </p:spPr>
        <p:txBody>
          <a:bodyPr vert="horz" wrap="square" lIns="146304" tIns="91440" rIns="146304" bIns="91440" rtlCol="0" anchor="b">
            <a:spAutoFit/>
          </a:bodyPr>
          <a:lstStyle>
            <a:lvl1pPr algn="l" defTabSz="932559" rtl="0" eaLnBrk="1" latinLnBrk="0" hangingPunct="1">
              <a:lnSpc>
                <a:spcPct val="90000"/>
              </a:lnSpc>
              <a:spcBef>
                <a:spcPct val="0"/>
              </a:spcBef>
              <a:buNone/>
              <a:defRPr lang="en-US" sz="4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fontAlgn="base">
              <a:spcAft>
                <a:spcPct val="0"/>
              </a:spcAft>
            </a:pPr>
            <a:r>
              <a:rPr lang="en-US" sz="4800" dirty="0">
                <a:gradFill>
                  <a:gsLst>
                    <a:gs pos="17593">
                      <a:schemeClr val="accent4"/>
                    </a:gs>
                    <a:gs pos="39000">
                      <a:schemeClr val="accent4"/>
                    </a:gs>
                  </a:gsLst>
                  <a:lin ang="5400000" scaled="0"/>
                </a:gradFill>
              </a:rPr>
              <a:t>Build a </a:t>
            </a:r>
            <a:br>
              <a:rPr lang="en-US" sz="4800" dirty="0">
                <a:gradFill>
                  <a:gsLst>
                    <a:gs pos="17593">
                      <a:schemeClr val="accent4"/>
                    </a:gs>
                    <a:gs pos="39000">
                      <a:schemeClr val="accent4"/>
                    </a:gs>
                  </a:gsLst>
                  <a:lin ang="5400000" scaled="0"/>
                </a:gradFill>
              </a:rPr>
            </a:br>
            <a:r>
              <a:rPr lang="en-US" sz="4800" dirty="0">
                <a:gradFill>
                  <a:gsLst>
                    <a:gs pos="17593">
                      <a:schemeClr val="accent4"/>
                    </a:gs>
                    <a:gs pos="39000">
                      <a:schemeClr val="accent4"/>
                    </a:gs>
                  </a:gsLst>
                  <a:lin ang="5400000" scaled="0"/>
                </a:gradFill>
              </a:rPr>
              <a:t>champion program </a:t>
            </a:r>
            <a:endParaRPr sz="1400" b="1" spc="0" dirty="0">
              <a:gradFill>
                <a:gsLst>
                  <a:gs pos="17593">
                    <a:schemeClr val="accent4"/>
                  </a:gs>
                  <a:gs pos="39000">
                    <a:schemeClr val="accent4"/>
                  </a:gs>
                </a:gsLst>
                <a:lin ang="5400000" scaled="0"/>
              </a:gradFill>
              <a:latin typeface="Segoe UI"/>
              <a:ea typeface="Segoe UI" pitchFamily="34" charset="0"/>
              <a:cs typeface="Segoe UI" pitchFamily="34" charset="0"/>
            </a:endParaRPr>
          </a:p>
        </p:txBody>
      </p:sp>
      <p:sp>
        <p:nvSpPr>
          <p:cNvPr id="153" name="Rectangle 152"/>
          <p:cNvSpPr/>
          <p:nvPr/>
        </p:nvSpPr>
        <p:spPr>
          <a:xfrm>
            <a:off x="274638" y="4245061"/>
            <a:ext cx="5683688" cy="627864"/>
          </a:xfrm>
          <a:prstGeom prst="rect">
            <a:avLst/>
          </a:prstGeom>
        </p:spPr>
        <p:txBody>
          <a:bodyPr wrap="square" lIns="146304" tIns="91440" rIns="146304" bIns="91440" anchor="ctr" anchorCtr="0">
            <a:spAutoFit/>
          </a:bodyPr>
          <a:lstStyle/>
          <a:p>
            <a:pPr defTabSz="932472" fontAlgn="base">
              <a:lnSpc>
                <a:spcPct val="120000"/>
              </a:lnSpc>
              <a:spcBef>
                <a:spcPct val="0"/>
              </a:spcBef>
              <a:spcAft>
                <a:spcPct val="0"/>
              </a:spcAft>
            </a:pPr>
            <a:r>
              <a:rPr lang="en-US" sz="2400" dirty="0">
                <a:gradFill>
                  <a:gsLst>
                    <a:gs pos="17593">
                      <a:schemeClr val="accent4"/>
                    </a:gs>
                    <a:gs pos="39000">
                      <a:schemeClr val="accent4"/>
                    </a:gs>
                  </a:gsLst>
                  <a:lin ang="5400000" scaled="0"/>
                </a:gradFill>
                <a:latin typeface="Segoe UI Semilight" panose="020B0402040204020203" pitchFamily="34" charset="0"/>
                <a:ea typeface="Segoe UI" pitchFamily="34" charset="0"/>
                <a:cs typeface="Segoe UI Semilight" panose="020B0402040204020203" pitchFamily="34" charset="0"/>
              </a:rPr>
              <a:t>Office 365 Adoption</a:t>
            </a:r>
          </a:p>
        </p:txBody>
      </p:sp>
    </p:spTree>
    <p:extLst>
      <p:ext uri="{BB962C8B-B14F-4D97-AF65-F5344CB8AC3E}">
        <p14:creationId xmlns:p14="http://schemas.microsoft.com/office/powerpoint/2010/main" val="179677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4846638" y="-1"/>
            <a:ext cx="7589837" cy="6994525"/>
          </a:xfrm>
          <a:prstGeom prst="rect">
            <a:avLst/>
          </a:prstGeom>
          <a:solidFill>
            <a:schemeClr val="tx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45720" bIns="45720" numCol="1" spcCol="0" rtlCol="0" fromWordArt="0" anchor="t" anchorCtr="0" forceAA="0" compatLnSpc="1">
            <a:prstTxWarp prst="textNoShape">
              <a:avLst/>
            </a:prstTxWarp>
            <a:noAutofit/>
          </a:bodyPr>
          <a:lstStyle/>
          <a:p>
            <a:pPr lvl="0" defTabSz="914099" fontAlgn="base">
              <a:spcBef>
                <a:spcPct val="0"/>
              </a:spcBef>
              <a:spcAft>
                <a:spcPct val="0"/>
              </a:spcAft>
              <a:defRPr/>
            </a:pPr>
            <a:endParaRPr kumimoji="0" lang="en-US" sz="2200" b="0" i="0" u="none" strike="noStrike" kern="0" cap="none" spc="0" normalizeH="0" baseline="0" noProof="0" dirty="0">
              <a:ln>
                <a:noFill/>
              </a:ln>
              <a:gradFill>
                <a:gsLst>
                  <a:gs pos="92623">
                    <a:schemeClr val="accent1"/>
                  </a:gs>
                  <a:gs pos="79508">
                    <a:schemeClr val="accent1"/>
                  </a:gs>
                </a:gsLst>
                <a:lin ang="5400000" scaled="1"/>
              </a:gradFill>
              <a:effectLst/>
              <a:uLnTx/>
              <a:uFillTx/>
              <a:ea typeface="Segoe UI" pitchFamily="34" charset="0"/>
              <a:cs typeface="Segoe UI" pitchFamily="34" charset="0"/>
            </a:endParaRPr>
          </a:p>
        </p:txBody>
      </p:sp>
      <p:sp>
        <p:nvSpPr>
          <p:cNvPr id="2" name="Title 1"/>
          <p:cNvSpPr>
            <a:spLocks noGrp="1"/>
          </p:cNvSpPr>
          <p:nvPr>
            <p:ph type="title" idx="4294967295"/>
          </p:nvPr>
        </p:nvSpPr>
        <p:spPr>
          <a:xfrm>
            <a:off x="0" y="296863"/>
            <a:ext cx="4130675" cy="763587"/>
          </a:xfrm>
        </p:spPr>
        <p:txBody>
          <a:bodyPr/>
          <a:lstStyle/>
          <a:p>
            <a:r>
              <a:rPr lang="en-US" sz="4000" dirty="0">
                <a:gradFill>
                  <a:gsLst>
                    <a:gs pos="13889">
                      <a:schemeClr val="accent4"/>
                    </a:gs>
                    <a:gs pos="28704">
                      <a:schemeClr val="accent4"/>
                    </a:gs>
                  </a:gsLst>
                  <a:lin ang="5400000" scaled="0"/>
                </a:gradFill>
              </a:rPr>
              <a:t>Build a sustainable champions community</a:t>
            </a:r>
          </a:p>
        </p:txBody>
      </p:sp>
      <p:sp>
        <p:nvSpPr>
          <p:cNvPr id="4" name="Rectangle 3"/>
          <p:cNvSpPr/>
          <p:nvPr/>
        </p:nvSpPr>
        <p:spPr>
          <a:xfrm>
            <a:off x="4997394" y="1200738"/>
            <a:ext cx="6052897" cy="413575"/>
          </a:xfrm>
          <a:prstGeom prst="rect">
            <a:avLst/>
          </a:prstGeom>
        </p:spPr>
        <p:txBody>
          <a:bodyPr wrap="square">
            <a:spAutoFit/>
          </a:bodyPr>
          <a:lstStyle/>
          <a:p>
            <a:pPr marL="116529" lvl="1" defTabSz="932190" fontAlgn="base">
              <a:lnSpc>
                <a:spcPct val="114000"/>
              </a:lnSpc>
              <a:spcBef>
                <a:spcPts val="612"/>
              </a:spcBef>
              <a:spcAft>
                <a:spcPts val="306"/>
              </a:spcAft>
              <a:buClr>
                <a:srgbClr val="DC3C00"/>
              </a:buClr>
            </a:pPr>
            <a:r>
              <a:rPr lang="en-US" sz="2000" dirty="0">
                <a:ln w="3175">
                  <a:noFill/>
                </a:ln>
                <a:gradFill>
                  <a:gsLst>
                    <a:gs pos="1250">
                      <a:srgbClr val="DC3C00"/>
                    </a:gs>
                    <a:gs pos="100000">
                      <a:srgbClr val="DC3C00"/>
                    </a:gs>
                  </a:gsLst>
                  <a:lin ang="5400000" scaled="0"/>
                </a:gradFill>
                <a:cs typeface="Segoe UI Semilight" panose="020B0402040204020203" pitchFamily="34" charset="0"/>
              </a:rPr>
              <a:t>Champions:</a:t>
            </a:r>
          </a:p>
        </p:txBody>
      </p:sp>
      <p:sp>
        <p:nvSpPr>
          <p:cNvPr id="21" name="Rectangle 20"/>
          <p:cNvSpPr/>
          <p:nvPr/>
        </p:nvSpPr>
        <p:spPr>
          <a:xfrm>
            <a:off x="274702" y="2984725"/>
            <a:ext cx="3618112" cy="1200329"/>
          </a:xfrm>
          <a:prstGeom prst="rect">
            <a:avLst/>
          </a:prstGeom>
        </p:spPr>
        <p:txBody>
          <a:bodyPr wrap="square" lIns="146304" tIns="91440" rIns="146304" bIns="91440">
            <a:spAutoFit/>
          </a:bodyPr>
          <a:lstStyle/>
          <a:p>
            <a:pPr marL="0" lvl="1">
              <a:lnSpc>
                <a:spcPct val="110000"/>
              </a:lnSpc>
              <a:spcAft>
                <a:spcPts val="340"/>
              </a:spcAft>
              <a:defRPr/>
            </a:pPr>
            <a:r>
              <a:rPr lang="en-US" sz="1500" b="1" dirty="0">
                <a:gradFill>
                  <a:gsLst>
                    <a:gs pos="13889">
                      <a:schemeClr val="accent4"/>
                    </a:gs>
                    <a:gs pos="28704">
                      <a:schemeClr val="accent4"/>
                    </a:gs>
                  </a:gsLst>
                  <a:lin ang="5400000" scaled="0"/>
                </a:gradFill>
                <a:ea typeface="Segoe UI" pitchFamily="34" charset="0"/>
                <a:cs typeface="Segoe UI" pitchFamily="34" charset="0"/>
              </a:rPr>
              <a:t>Champions</a:t>
            </a:r>
            <a:r>
              <a:rPr lang="en-US" sz="1500" dirty="0">
                <a:gradFill>
                  <a:gsLst>
                    <a:gs pos="13889">
                      <a:schemeClr val="accent4"/>
                    </a:gs>
                    <a:gs pos="28704">
                      <a:schemeClr val="accent4"/>
                    </a:gs>
                  </a:gsLst>
                  <a:lin ang="5400000" scaled="0"/>
                </a:gradFill>
                <a:ea typeface="Segoe UI" pitchFamily="34" charset="0"/>
                <a:cs typeface="Segoe UI" pitchFamily="34" charset="0"/>
              </a:rPr>
              <a:t> help build, grow, and sustain your Office 365 rollout by evangelizing and helping their peers with the new solutions.</a:t>
            </a:r>
          </a:p>
        </p:txBody>
      </p:sp>
      <p:sp>
        <p:nvSpPr>
          <p:cNvPr id="18" name="Rectangle 17"/>
          <p:cNvSpPr/>
          <p:nvPr/>
        </p:nvSpPr>
        <p:spPr>
          <a:xfrm>
            <a:off x="5791918" y="1981363"/>
            <a:ext cx="4905111"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Should be formally trained to increase their depth and breadth of knowledge.</a:t>
            </a:r>
          </a:p>
        </p:txBody>
      </p:sp>
      <p:sp>
        <p:nvSpPr>
          <p:cNvPr id="22" name="Rectangle 21"/>
          <p:cNvSpPr/>
          <p:nvPr/>
        </p:nvSpPr>
        <p:spPr>
          <a:xfrm>
            <a:off x="5791918" y="2792689"/>
            <a:ext cx="4745453"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Should be encouraged and empowered</a:t>
            </a:r>
            <a:br>
              <a:rPr lang="en-US" sz="1500" dirty="0">
                <a:gradFill>
                  <a:gsLst>
                    <a:gs pos="13889">
                      <a:srgbClr val="505050"/>
                    </a:gs>
                    <a:gs pos="28704">
                      <a:srgbClr val="505050"/>
                    </a:gs>
                  </a:gsLst>
                  <a:lin ang="5400000" scaled="0"/>
                </a:gradFill>
                <a:ea typeface="Segoe UI" pitchFamily="34" charset="0"/>
                <a:cs typeface="Segoe UI" pitchFamily="34" charset="0"/>
              </a:rPr>
            </a:br>
            <a:r>
              <a:rPr lang="en-US" sz="1500" dirty="0">
                <a:gradFill>
                  <a:gsLst>
                    <a:gs pos="13889">
                      <a:srgbClr val="505050"/>
                    </a:gs>
                    <a:gs pos="28704">
                      <a:srgbClr val="505050"/>
                    </a:gs>
                  </a:gsLst>
                  <a:lin ang="5400000" scaled="0"/>
                </a:gradFill>
                <a:ea typeface="Segoe UI" pitchFamily="34" charset="0"/>
                <a:cs typeface="Segoe UI" pitchFamily="34" charset="0"/>
              </a:rPr>
              <a:t>to guide, teach, and train their peers.</a:t>
            </a:r>
          </a:p>
        </p:txBody>
      </p:sp>
      <p:sp>
        <p:nvSpPr>
          <p:cNvPr id="24" name="Rectangle 23"/>
          <p:cNvSpPr/>
          <p:nvPr/>
        </p:nvSpPr>
        <p:spPr>
          <a:xfrm>
            <a:off x="5804817" y="3604015"/>
            <a:ext cx="5482763"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Need consistent positive reinforcement that affirms the impact of their efforts.</a:t>
            </a:r>
          </a:p>
        </p:txBody>
      </p:sp>
      <p:sp>
        <p:nvSpPr>
          <p:cNvPr id="26" name="Rectangle 25"/>
          <p:cNvSpPr/>
          <p:nvPr/>
        </p:nvSpPr>
        <p:spPr>
          <a:xfrm>
            <a:off x="5804817" y="4415341"/>
            <a:ext cx="5245473"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Need a clear plan upon which to execute.</a:t>
            </a:r>
          </a:p>
        </p:txBody>
      </p:sp>
      <p:cxnSp>
        <p:nvCxnSpPr>
          <p:cNvPr id="30" name="Straight Connector 29"/>
          <p:cNvCxnSpPr/>
          <p:nvPr/>
        </p:nvCxnSpPr>
        <p:spPr>
          <a:xfrm>
            <a:off x="5212079" y="1900312"/>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12079" y="2711638"/>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12079" y="3522964"/>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212079" y="4334290"/>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Oval 41"/>
          <p:cNvSpPr/>
          <p:nvPr/>
        </p:nvSpPr>
        <p:spPr bwMode="auto">
          <a:xfrm>
            <a:off x="5223358" y="2049548"/>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1</a:t>
            </a:r>
          </a:p>
        </p:txBody>
      </p:sp>
      <p:sp>
        <p:nvSpPr>
          <p:cNvPr id="43" name="Oval 42"/>
          <p:cNvSpPr/>
          <p:nvPr/>
        </p:nvSpPr>
        <p:spPr bwMode="auto">
          <a:xfrm>
            <a:off x="5223358" y="2860874"/>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2</a:t>
            </a:r>
          </a:p>
        </p:txBody>
      </p:sp>
      <p:sp>
        <p:nvSpPr>
          <p:cNvPr id="44" name="Oval 43"/>
          <p:cNvSpPr/>
          <p:nvPr/>
        </p:nvSpPr>
        <p:spPr bwMode="auto">
          <a:xfrm>
            <a:off x="5223358" y="3672200"/>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3</a:t>
            </a:r>
          </a:p>
        </p:txBody>
      </p:sp>
      <p:sp>
        <p:nvSpPr>
          <p:cNvPr id="45" name="Oval 44"/>
          <p:cNvSpPr/>
          <p:nvPr/>
        </p:nvSpPr>
        <p:spPr bwMode="auto">
          <a:xfrm>
            <a:off x="5223358" y="4483526"/>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4</a:t>
            </a:r>
          </a:p>
        </p:txBody>
      </p:sp>
      <p:sp>
        <p:nvSpPr>
          <p:cNvPr id="23" name="Rectangle 22"/>
          <p:cNvSpPr/>
          <p:nvPr/>
        </p:nvSpPr>
        <p:spPr bwMode="auto">
          <a:xfrm>
            <a:off x="4846638" y="5527016"/>
            <a:ext cx="7589837" cy="1467508"/>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45720" bIns="45720" numCol="1" spcCol="0" rtlCol="0" fromWordArt="0" anchor="t" anchorCtr="0" forceAA="0" compatLnSpc="1">
            <a:prstTxWarp prst="textNoShape">
              <a:avLst/>
            </a:prstTxWarp>
            <a:noAutofit/>
          </a:bodyPr>
          <a:lstStyle/>
          <a:p>
            <a:pPr defTabSz="914099" fontAlgn="base">
              <a:spcBef>
                <a:spcPct val="0"/>
              </a:spcBef>
              <a:spcAft>
                <a:spcPct val="0"/>
              </a:spcAft>
            </a:pPr>
            <a:endParaRPr lang="en-US" sz="3600" kern="0" dirty="0">
              <a:gradFill>
                <a:gsLst>
                  <a:gs pos="92623">
                    <a:srgbClr val="D83B01"/>
                  </a:gs>
                  <a:gs pos="79508">
                    <a:srgbClr val="D83B01"/>
                  </a:gs>
                </a:gsLst>
                <a:lin ang="5400000" scaled="1"/>
              </a:gradFill>
              <a:latin typeface="Segoe UI"/>
            </a:endParaRPr>
          </a:p>
        </p:txBody>
      </p:sp>
      <p:sp>
        <p:nvSpPr>
          <p:cNvPr id="25" name="Rectangle 24"/>
          <p:cNvSpPr/>
          <p:nvPr/>
        </p:nvSpPr>
        <p:spPr>
          <a:xfrm>
            <a:off x="5151437" y="5662027"/>
            <a:ext cx="4720331" cy="427425"/>
          </a:xfrm>
          <a:prstGeom prst="rect">
            <a:avLst/>
          </a:prstGeom>
        </p:spPr>
        <p:txBody>
          <a:bodyPr wrap="square">
            <a:spAutoFit/>
          </a:bodyPr>
          <a:lstStyle/>
          <a:p>
            <a:pPr defTabSz="914400">
              <a:lnSpc>
                <a:spcPct val="120000"/>
              </a:lnSpc>
              <a:spcBef>
                <a:spcPts val="400"/>
              </a:spcBef>
              <a:defRPr/>
            </a:pPr>
            <a:r>
              <a:rPr lang="en-US" sz="2000" dirty="0">
                <a:ln w="3175">
                  <a:noFill/>
                </a:ln>
                <a:gradFill>
                  <a:gsLst>
                    <a:gs pos="1250">
                      <a:srgbClr val="DC3C00"/>
                    </a:gs>
                    <a:gs pos="100000">
                      <a:srgbClr val="DC3C00"/>
                    </a:gs>
                  </a:gsLst>
                  <a:lin ang="5400000" scaled="0"/>
                </a:gradFill>
                <a:cs typeface="Segoe UI Semilight" panose="020B0402040204020203" pitchFamily="34" charset="0"/>
              </a:rPr>
              <a:t>Customer story: </a:t>
            </a:r>
            <a:endParaRPr lang="en-US" sz="1500" kern="0" dirty="0">
              <a:gradFill>
                <a:gsLst>
                  <a:gs pos="1250">
                    <a:srgbClr val="505050"/>
                  </a:gs>
                  <a:gs pos="99000">
                    <a:srgbClr val="505050"/>
                  </a:gs>
                </a:gsLst>
                <a:lin ang="5400000" scaled="0"/>
              </a:gradFill>
            </a:endParaRPr>
          </a:p>
        </p:txBody>
      </p:sp>
      <p:pic>
        <p:nvPicPr>
          <p:cNvPr id="29" name="Picture 28"/>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4702" y="6277003"/>
            <a:ext cx="1215025" cy="420624"/>
          </a:xfrm>
          <a:prstGeom prst="rect">
            <a:avLst/>
          </a:prstGeom>
        </p:spPr>
      </p:pic>
      <p:sp>
        <p:nvSpPr>
          <p:cNvPr id="32" name="Rectangle 31"/>
          <p:cNvSpPr/>
          <p:nvPr/>
        </p:nvSpPr>
        <p:spPr>
          <a:xfrm>
            <a:off x="7524982" y="5662027"/>
            <a:ext cx="4720331" cy="974626"/>
          </a:xfrm>
          <a:prstGeom prst="rect">
            <a:avLst/>
          </a:prstGeom>
        </p:spPr>
        <p:txBody>
          <a:bodyPr wrap="square">
            <a:spAutoFit/>
          </a:bodyPr>
          <a:lstStyle/>
          <a:p>
            <a:pPr defTabSz="914400" fontAlgn="base">
              <a:lnSpc>
                <a:spcPct val="120000"/>
              </a:lnSpc>
              <a:spcBef>
                <a:spcPts val="400"/>
              </a:spcBef>
              <a:defRPr/>
            </a:pPr>
            <a:r>
              <a:rPr lang="en-US" sz="1500" kern="0" dirty="0">
                <a:gradFill>
                  <a:gsLst>
                    <a:gs pos="1250">
                      <a:srgbClr val="505050"/>
                    </a:gs>
                    <a:gs pos="99000">
                      <a:srgbClr val="505050"/>
                    </a:gs>
                  </a:gsLst>
                  <a:lin ang="5400000" scaled="0"/>
                </a:gradFill>
              </a:rPr>
              <a:t>Best Buy: The rise of the ninjas—a SharePoint 2013 user adoption story (SPC296)</a:t>
            </a:r>
          </a:p>
          <a:p>
            <a:pPr defTabSz="914400" fontAlgn="base">
              <a:lnSpc>
                <a:spcPct val="120000"/>
              </a:lnSpc>
              <a:spcBef>
                <a:spcPts val="400"/>
              </a:spcBef>
              <a:defRPr/>
            </a:pPr>
            <a:r>
              <a:rPr lang="en-US" sz="1500" kern="0" dirty="0">
                <a:gradFill>
                  <a:gsLst>
                    <a:gs pos="1250">
                      <a:srgbClr val="505050"/>
                    </a:gs>
                    <a:gs pos="99000">
                      <a:srgbClr val="505050"/>
                    </a:gs>
                  </a:gsLst>
                  <a:lin ang="5400000" scaled="0"/>
                </a:gradFill>
                <a:hlinkClick r:id="rId5"/>
              </a:rPr>
              <a:t>http://aka.ms/bestbuyninjas</a:t>
            </a:r>
            <a:endParaRPr lang="en-US" sz="1500" kern="0" dirty="0">
              <a:gradFill>
                <a:gsLst>
                  <a:gs pos="1250">
                    <a:srgbClr val="505050"/>
                  </a:gs>
                  <a:gs pos="99000">
                    <a:srgbClr val="505050"/>
                  </a:gs>
                </a:gsLst>
                <a:lin ang="5400000" scaled="0"/>
              </a:gradFill>
            </a:endParaRPr>
          </a:p>
        </p:txBody>
      </p:sp>
      <p:sp>
        <p:nvSpPr>
          <p:cNvPr id="3" name="Slide Number Placeholder 2"/>
          <p:cNvSpPr>
            <a:spLocks noGrp="1"/>
          </p:cNvSpPr>
          <p:nvPr>
            <p:ph type="sldNum" sz="quarter" idx="11"/>
          </p:nvPr>
        </p:nvSpPr>
        <p:spPr/>
        <p:txBody>
          <a:bodyPr/>
          <a:lstStyle/>
          <a:p>
            <a:fld id="{CF70A789-A4BF-46AC-BD1A-B99BD406E999}" type="slidenum">
              <a:rPr lang="en-US" smtClean="0"/>
              <a:t>10</a:t>
            </a:fld>
            <a:endParaRPr lang="en-US"/>
          </a:p>
        </p:txBody>
      </p:sp>
    </p:spTree>
    <p:extLst>
      <p:ext uri="{BB962C8B-B14F-4D97-AF65-F5344CB8AC3E}">
        <p14:creationId xmlns:p14="http://schemas.microsoft.com/office/powerpoint/2010/main" val="1631939431"/>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6863"/>
            <a:ext cx="8077200" cy="763587"/>
          </a:xfrm>
        </p:spPr>
        <p:txBody>
          <a:bodyPr/>
          <a:lstStyle/>
          <a:p>
            <a:r>
              <a:rPr lang="en-US" sz="4000" dirty="0">
                <a:gradFill>
                  <a:gsLst>
                    <a:gs pos="13889">
                      <a:schemeClr val="accent4"/>
                    </a:gs>
                    <a:gs pos="28704">
                      <a:schemeClr val="accent4"/>
                    </a:gs>
                  </a:gsLst>
                  <a:lin ang="5400000" scaled="0"/>
                </a:gradFill>
              </a:rPr>
              <a:t>Five steps to developing a Champions Community</a:t>
            </a:r>
          </a:p>
        </p:txBody>
      </p:sp>
      <p:sp>
        <p:nvSpPr>
          <p:cNvPr id="29" name="Rectangle 28"/>
          <p:cNvSpPr/>
          <p:nvPr/>
        </p:nvSpPr>
        <p:spPr>
          <a:xfrm>
            <a:off x="1006876" y="1981363"/>
            <a:ext cx="4905111"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Set the context.</a:t>
            </a:r>
          </a:p>
        </p:txBody>
      </p:sp>
      <p:sp>
        <p:nvSpPr>
          <p:cNvPr id="32" name="Rectangle 31"/>
          <p:cNvSpPr/>
          <p:nvPr/>
        </p:nvSpPr>
        <p:spPr>
          <a:xfrm>
            <a:off x="1006876" y="2792689"/>
            <a:ext cx="4745453"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Design and align the Champions Community to organizational objectives and vision for Office 365. </a:t>
            </a:r>
          </a:p>
        </p:txBody>
      </p:sp>
      <p:sp>
        <p:nvSpPr>
          <p:cNvPr id="33" name="Rectangle 32"/>
          <p:cNvSpPr/>
          <p:nvPr/>
        </p:nvSpPr>
        <p:spPr>
          <a:xfrm>
            <a:off x="1019775" y="3604015"/>
            <a:ext cx="5482763"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Identify champions and get buy-in.</a:t>
            </a:r>
          </a:p>
        </p:txBody>
      </p:sp>
      <p:sp>
        <p:nvSpPr>
          <p:cNvPr id="36" name="Rectangle 35"/>
          <p:cNvSpPr/>
          <p:nvPr/>
        </p:nvSpPr>
        <p:spPr>
          <a:xfrm>
            <a:off x="1019775" y="4415341"/>
            <a:ext cx="5245473"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Build a plan with champions.</a:t>
            </a:r>
          </a:p>
        </p:txBody>
      </p:sp>
      <p:cxnSp>
        <p:nvCxnSpPr>
          <p:cNvPr id="37" name="Straight Connector 36"/>
          <p:cNvCxnSpPr/>
          <p:nvPr/>
        </p:nvCxnSpPr>
        <p:spPr>
          <a:xfrm>
            <a:off x="427037" y="1900312"/>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7037" y="2711638"/>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7037" y="3522964"/>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27037" y="4334290"/>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27037" y="5145616"/>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019775" y="5226667"/>
            <a:ext cx="5124439"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Execute and iterate.</a:t>
            </a:r>
          </a:p>
        </p:txBody>
      </p:sp>
      <p:cxnSp>
        <p:nvCxnSpPr>
          <p:cNvPr id="47" name="Straight Connector 46"/>
          <p:cNvCxnSpPr/>
          <p:nvPr/>
        </p:nvCxnSpPr>
        <p:spPr>
          <a:xfrm>
            <a:off x="427037" y="5956941"/>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Oval 47"/>
          <p:cNvSpPr/>
          <p:nvPr/>
        </p:nvSpPr>
        <p:spPr bwMode="auto">
          <a:xfrm>
            <a:off x="438316" y="2049548"/>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1</a:t>
            </a:r>
          </a:p>
        </p:txBody>
      </p:sp>
      <p:sp>
        <p:nvSpPr>
          <p:cNvPr id="49" name="Oval 48"/>
          <p:cNvSpPr/>
          <p:nvPr/>
        </p:nvSpPr>
        <p:spPr bwMode="auto">
          <a:xfrm>
            <a:off x="438316" y="2860874"/>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2</a:t>
            </a:r>
          </a:p>
        </p:txBody>
      </p:sp>
      <p:sp>
        <p:nvSpPr>
          <p:cNvPr id="50" name="Oval 49"/>
          <p:cNvSpPr/>
          <p:nvPr/>
        </p:nvSpPr>
        <p:spPr bwMode="auto">
          <a:xfrm>
            <a:off x="438316" y="3672200"/>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3</a:t>
            </a:r>
          </a:p>
        </p:txBody>
      </p:sp>
      <p:sp>
        <p:nvSpPr>
          <p:cNvPr id="51" name="Oval 50"/>
          <p:cNvSpPr/>
          <p:nvPr/>
        </p:nvSpPr>
        <p:spPr bwMode="auto">
          <a:xfrm>
            <a:off x="438316" y="4483526"/>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4</a:t>
            </a:r>
          </a:p>
        </p:txBody>
      </p:sp>
      <p:sp>
        <p:nvSpPr>
          <p:cNvPr id="52" name="Oval 51"/>
          <p:cNvSpPr/>
          <p:nvPr/>
        </p:nvSpPr>
        <p:spPr bwMode="auto">
          <a:xfrm>
            <a:off x="438316" y="5294852"/>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5</a:t>
            </a:r>
          </a:p>
        </p:txBody>
      </p:sp>
      <p:pic>
        <p:nvPicPr>
          <p:cNvPr id="3" name="Picture 2"/>
          <p:cNvPicPr>
            <a:picLocks noChangeAspect="1"/>
          </p:cNvPicPr>
          <p:nvPr/>
        </p:nvPicPr>
        <p:blipFill rotWithShape="1">
          <a:blip r:embed="rId3"/>
          <a:srcRect l="22846" r="30959"/>
          <a:stretch/>
        </p:blipFill>
        <p:spPr>
          <a:xfrm flipH="1">
            <a:off x="7589839" y="0"/>
            <a:ext cx="4846636" cy="6994525"/>
          </a:xfrm>
          <a:prstGeom prst="rect">
            <a:avLst/>
          </a:prstGeom>
        </p:spPr>
      </p:pic>
      <p:sp>
        <p:nvSpPr>
          <p:cNvPr id="4" name="Slide Number Placeholder 3"/>
          <p:cNvSpPr>
            <a:spLocks noGrp="1"/>
          </p:cNvSpPr>
          <p:nvPr>
            <p:ph type="sldNum" sz="quarter" idx="11"/>
          </p:nvPr>
        </p:nvSpPr>
        <p:spPr/>
        <p:txBody>
          <a:bodyPr/>
          <a:lstStyle/>
          <a:p>
            <a:fld id="{CF70A789-A4BF-46AC-BD1A-B99BD406E999}" type="slidenum">
              <a:rPr lang="en-US" smtClean="0"/>
              <a:t>11</a:t>
            </a:fld>
            <a:endParaRPr lang="en-US"/>
          </a:p>
        </p:txBody>
      </p:sp>
    </p:spTree>
    <p:extLst>
      <p:ext uri="{BB962C8B-B14F-4D97-AF65-F5344CB8AC3E}">
        <p14:creationId xmlns:p14="http://schemas.microsoft.com/office/powerpoint/2010/main" val="153017352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0" y="5196616"/>
            <a:ext cx="12433300" cy="1280384"/>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dirty="0">
                <a:ln w="3175">
                  <a:noFill/>
                </a:ln>
                <a:gradFill>
                  <a:gsLst>
                    <a:gs pos="30973">
                      <a:schemeClr val="accent5"/>
                    </a:gs>
                    <a:gs pos="77000">
                      <a:schemeClr val="accent5"/>
                    </a:gs>
                  </a:gsLst>
                  <a:lin ang="5400000" scaled="0"/>
                </a:gradFill>
                <a:cs typeface="Segoe UI Semilight" panose="020B0402040204020203" pitchFamily="34" charset="0"/>
              </a:rPr>
              <a:t>IT and social </a:t>
            </a:r>
            <a:br>
              <a:rPr lang="en-US" sz="2000" dirty="0">
                <a:ln w="3175">
                  <a:noFill/>
                </a:ln>
                <a:gradFill>
                  <a:gsLst>
                    <a:gs pos="30973">
                      <a:schemeClr val="accent5"/>
                    </a:gs>
                    <a:gs pos="77000">
                      <a:schemeClr val="accent5"/>
                    </a:gs>
                  </a:gsLst>
                  <a:lin ang="5400000" scaled="0"/>
                </a:gradFill>
                <a:cs typeface="Segoe UI Semilight" panose="020B0402040204020203" pitchFamily="34" charset="0"/>
              </a:rPr>
            </a:br>
            <a:r>
              <a:rPr lang="en-US" sz="2000" dirty="0">
                <a:ln w="3175">
                  <a:noFill/>
                </a:ln>
                <a:gradFill>
                  <a:gsLst>
                    <a:gs pos="30973">
                      <a:schemeClr val="accent5"/>
                    </a:gs>
                    <a:gs pos="77000">
                      <a:schemeClr val="accent5"/>
                    </a:gs>
                  </a:gsLst>
                  <a:lin ang="5400000" scaled="0"/>
                </a:gradFill>
                <a:cs typeface="Segoe UI Semilight" panose="020B0402040204020203" pitchFamily="34" charset="0"/>
              </a:rPr>
              <a:t>governance</a:t>
            </a:r>
          </a:p>
        </p:txBody>
      </p:sp>
      <p:sp>
        <p:nvSpPr>
          <p:cNvPr id="48" name="Rectangle 47"/>
          <p:cNvSpPr/>
          <p:nvPr/>
        </p:nvSpPr>
        <p:spPr bwMode="auto">
          <a:xfrm>
            <a:off x="0" y="3872622"/>
            <a:ext cx="12433300" cy="1280384"/>
          </a:xfrm>
          <a:prstGeom prst="rect">
            <a:avLst/>
          </a:prstGeom>
          <a:solidFill>
            <a:srgbClr val="EBEBEB"/>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dirty="0">
                <a:ln w="3175">
                  <a:noFill/>
                </a:ln>
                <a:gradFill>
                  <a:gsLst>
                    <a:gs pos="10619">
                      <a:schemeClr val="accent4"/>
                    </a:gs>
                    <a:gs pos="58000">
                      <a:schemeClr val="accent4"/>
                    </a:gs>
                  </a:gsLst>
                  <a:lin ang="5400000" scaled="0"/>
                </a:gradFill>
                <a:cs typeface="Segoe UI Semilight" panose="020B0402040204020203" pitchFamily="34" charset="0"/>
              </a:rPr>
              <a:t>Communications </a:t>
            </a:r>
            <a:br>
              <a:rPr lang="en-US" sz="2000" dirty="0">
                <a:ln w="3175">
                  <a:noFill/>
                </a:ln>
                <a:gradFill>
                  <a:gsLst>
                    <a:gs pos="10619">
                      <a:schemeClr val="accent4"/>
                    </a:gs>
                    <a:gs pos="58000">
                      <a:schemeClr val="accent4"/>
                    </a:gs>
                  </a:gsLst>
                  <a:lin ang="5400000" scaled="0"/>
                </a:gradFill>
                <a:cs typeface="Segoe UI Semilight" panose="020B0402040204020203" pitchFamily="34" charset="0"/>
              </a:rPr>
            </a:br>
            <a:r>
              <a:rPr lang="en-US" sz="2000" dirty="0">
                <a:ln w="3175">
                  <a:noFill/>
                </a:ln>
                <a:gradFill>
                  <a:gsLst>
                    <a:gs pos="10619">
                      <a:schemeClr val="accent4"/>
                    </a:gs>
                    <a:gs pos="58000">
                      <a:schemeClr val="accent4"/>
                    </a:gs>
                  </a:gsLst>
                  <a:lin ang="5400000" scaled="0"/>
                </a:gradFill>
                <a:cs typeface="Segoe UI Semilight" panose="020B0402040204020203" pitchFamily="34" charset="0"/>
              </a:rPr>
              <a:t>and training</a:t>
            </a:r>
          </a:p>
        </p:txBody>
      </p:sp>
      <p:sp>
        <p:nvSpPr>
          <p:cNvPr id="3" name="Title 2"/>
          <p:cNvSpPr>
            <a:spLocks noGrp="1"/>
          </p:cNvSpPr>
          <p:nvPr>
            <p:ph type="title"/>
          </p:nvPr>
        </p:nvSpPr>
        <p:spPr/>
        <p:txBody>
          <a:bodyPr/>
          <a:lstStyle/>
          <a:p>
            <a:r>
              <a:rPr lang="en-US" sz="4000" dirty="0"/>
              <a:t>How do champions fit into overall launch planning?</a:t>
            </a:r>
          </a:p>
        </p:txBody>
      </p:sp>
      <p:sp>
        <p:nvSpPr>
          <p:cNvPr id="46" name="Rectangle 45"/>
          <p:cNvSpPr/>
          <p:nvPr/>
        </p:nvSpPr>
        <p:spPr bwMode="auto">
          <a:xfrm>
            <a:off x="0" y="1224636"/>
            <a:ext cx="12433300" cy="1280384"/>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dirty="0">
                <a:ln w="3175">
                  <a:noFill/>
                </a:ln>
                <a:gradFill>
                  <a:gsLst>
                    <a:gs pos="1250">
                      <a:srgbClr val="DC3C00"/>
                    </a:gs>
                    <a:gs pos="100000">
                      <a:srgbClr val="DC3C00"/>
                    </a:gs>
                  </a:gsLst>
                  <a:lin ang="5400000" scaled="0"/>
                </a:gradFill>
                <a:cs typeface="Segoe UI Semilight" panose="020B0402040204020203" pitchFamily="34" charset="0"/>
              </a:rPr>
              <a:t>Adoption </a:t>
            </a:r>
          </a:p>
          <a:p>
            <a:pPr defTabSz="914099" fontAlgn="base">
              <a:spcBef>
                <a:spcPct val="0"/>
              </a:spcBef>
              <a:spcAft>
                <a:spcPct val="0"/>
              </a:spcAft>
            </a:pPr>
            <a:r>
              <a:rPr lang="en-US" sz="2000" dirty="0">
                <a:ln w="3175">
                  <a:noFill/>
                </a:ln>
                <a:gradFill>
                  <a:gsLst>
                    <a:gs pos="1250">
                      <a:srgbClr val="DC3C00"/>
                    </a:gs>
                    <a:gs pos="100000">
                      <a:srgbClr val="DC3C00"/>
                    </a:gs>
                  </a:gsLst>
                  <a:lin ang="5400000" scaled="0"/>
                </a:gradFill>
                <a:cs typeface="Segoe UI Semilight" panose="020B0402040204020203" pitchFamily="34" charset="0"/>
              </a:rPr>
              <a:t>Approach</a:t>
            </a:r>
          </a:p>
        </p:txBody>
      </p:sp>
      <p:sp>
        <p:nvSpPr>
          <p:cNvPr id="47" name="Rectangle 46"/>
          <p:cNvSpPr/>
          <p:nvPr/>
        </p:nvSpPr>
        <p:spPr bwMode="auto">
          <a:xfrm>
            <a:off x="0" y="2548629"/>
            <a:ext cx="12433300" cy="1280384"/>
          </a:xfrm>
          <a:prstGeom prst="rect">
            <a:avLst/>
          </a:prstGeom>
          <a:solidFill>
            <a:srgbClr val="EBEBEB"/>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dirty="0">
                <a:ln w="3175">
                  <a:noFill/>
                </a:ln>
                <a:gradFill>
                  <a:gsLst>
                    <a:gs pos="7965">
                      <a:schemeClr val="accent2">
                        <a:lumMod val="75000"/>
                      </a:schemeClr>
                    </a:gs>
                    <a:gs pos="62000">
                      <a:schemeClr val="accent2">
                        <a:lumMod val="75000"/>
                      </a:schemeClr>
                    </a:gs>
                  </a:gsLst>
                  <a:lin ang="5400000" scaled="0"/>
                </a:gradFill>
                <a:cs typeface="Segoe UI Semilight" panose="020B0402040204020203" pitchFamily="34" charset="0"/>
              </a:rPr>
              <a:t>Business </a:t>
            </a:r>
            <a:br>
              <a:rPr lang="en-US" sz="2000" dirty="0">
                <a:ln w="3175">
                  <a:noFill/>
                </a:ln>
                <a:gradFill>
                  <a:gsLst>
                    <a:gs pos="7965">
                      <a:schemeClr val="accent2">
                        <a:lumMod val="75000"/>
                      </a:schemeClr>
                    </a:gs>
                    <a:gs pos="62000">
                      <a:schemeClr val="accent2">
                        <a:lumMod val="75000"/>
                      </a:schemeClr>
                    </a:gs>
                  </a:gsLst>
                  <a:lin ang="5400000" scaled="0"/>
                </a:gradFill>
                <a:cs typeface="Segoe UI Semilight" panose="020B0402040204020203" pitchFamily="34" charset="0"/>
              </a:rPr>
            </a:br>
            <a:r>
              <a:rPr lang="en-US" sz="2000" dirty="0">
                <a:ln w="3175">
                  <a:noFill/>
                </a:ln>
                <a:gradFill>
                  <a:gsLst>
                    <a:gs pos="7965">
                      <a:schemeClr val="accent2">
                        <a:lumMod val="75000"/>
                      </a:schemeClr>
                    </a:gs>
                    <a:gs pos="62000">
                      <a:schemeClr val="accent2">
                        <a:lumMod val="75000"/>
                      </a:schemeClr>
                    </a:gs>
                  </a:gsLst>
                  <a:lin ang="5400000" scaled="0"/>
                </a:gradFill>
                <a:cs typeface="Segoe UI Semilight" panose="020B0402040204020203" pitchFamily="34" charset="0"/>
              </a:rPr>
              <a:t>scenarios</a:t>
            </a:r>
          </a:p>
        </p:txBody>
      </p:sp>
      <p:sp>
        <p:nvSpPr>
          <p:cNvPr id="79" name="Chevron 78"/>
          <p:cNvSpPr/>
          <p:nvPr/>
        </p:nvSpPr>
        <p:spPr bwMode="auto">
          <a:xfrm>
            <a:off x="6031076" y="3218541"/>
            <a:ext cx="2387567" cy="507855"/>
          </a:xfrm>
          <a:prstGeom prst="chevron">
            <a:avLst>
              <a:gd name="adj" fmla="val 43746"/>
            </a:avLst>
          </a:prstGeom>
          <a:solidFill>
            <a:schemeClr val="accent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87611">
                      <a:schemeClr val="tx1"/>
                    </a:gs>
                    <a:gs pos="62000">
                      <a:schemeClr val="tx1"/>
                    </a:gs>
                  </a:gsLst>
                  <a:lin ang="5400000" scaled="0"/>
                </a:gradFill>
                <a:ea typeface="Segoe UI" pitchFamily="34" charset="0"/>
                <a:cs typeface="Segoe UI" pitchFamily="34" charset="0"/>
              </a:rPr>
              <a:t>Highlight and share success</a:t>
            </a:r>
          </a:p>
        </p:txBody>
      </p:sp>
      <p:sp>
        <p:nvSpPr>
          <p:cNvPr id="106" name="Chevron 105"/>
          <p:cNvSpPr/>
          <p:nvPr/>
        </p:nvSpPr>
        <p:spPr bwMode="auto">
          <a:xfrm>
            <a:off x="2572474" y="5299234"/>
            <a:ext cx="4672316" cy="507855"/>
          </a:xfrm>
          <a:prstGeom prst="chevron">
            <a:avLst>
              <a:gd name="adj" fmla="val 43746"/>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Supervise licensing, security, and social governance discussions </a:t>
            </a:r>
          </a:p>
        </p:txBody>
      </p:sp>
      <p:sp>
        <p:nvSpPr>
          <p:cNvPr id="107" name="Chevron 106"/>
          <p:cNvSpPr/>
          <p:nvPr/>
        </p:nvSpPr>
        <p:spPr bwMode="auto">
          <a:xfrm>
            <a:off x="7108727" y="5298697"/>
            <a:ext cx="4672316" cy="507855"/>
          </a:xfrm>
          <a:prstGeom prst="chevron">
            <a:avLst>
              <a:gd name="adj" fmla="val 43746"/>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Support global launch</a:t>
            </a:r>
          </a:p>
        </p:txBody>
      </p:sp>
      <p:sp>
        <p:nvSpPr>
          <p:cNvPr id="109" name="Chevron 108"/>
          <p:cNvSpPr/>
          <p:nvPr/>
        </p:nvSpPr>
        <p:spPr bwMode="auto">
          <a:xfrm>
            <a:off x="2572475" y="5867064"/>
            <a:ext cx="1276419" cy="507855"/>
          </a:xfrm>
          <a:prstGeom prst="chevron">
            <a:avLst>
              <a:gd name="adj" fmla="val 43746"/>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Review of domains</a:t>
            </a:r>
          </a:p>
        </p:txBody>
      </p:sp>
      <p:sp>
        <p:nvSpPr>
          <p:cNvPr id="110" name="Chevron 109"/>
          <p:cNvSpPr/>
          <p:nvPr/>
        </p:nvSpPr>
        <p:spPr bwMode="auto">
          <a:xfrm>
            <a:off x="3704441" y="5866528"/>
            <a:ext cx="1276419" cy="507855"/>
          </a:xfrm>
          <a:prstGeom prst="chevron">
            <a:avLst>
              <a:gd name="adj" fmla="val 43746"/>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Assess viability of third parties</a:t>
            </a:r>
          </a:p>
        </p:txBody>
      </p:sp>
      <p:sp>
        <p:nvSpPr>
          <p:cNvPr id="111" name="Chevron 110"/>
          <p:cNvSpPr/>
          <p:nvPr/>
        </p:nvSpPr>
        <p:spPr bwMode="auto">
          <a:xfrm>
            <a:off x="4836406" y="5866528"/>
            <a:ext cx="1276419" cy="507855"/>
          </a:xfrm>
          <a:prstGeom prst="chevron">
            <a:avLst>
              <a:gd name="adj" fmla="val 43746"/>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Assist in reporting </a:t>
            </a:r>
          </a:p>
        </p:txBody>
      </p:sp>
      <p:sp>
        <p:nvSpPr>
          <p:cNvPr id="112" name="Chevron 111"/>
          <p:cNvSpPr/>
          <p:nvPr/>
        </p:nvSpPr>
        <p:spPr bwMode="auto">
          <a:xfrm>
            <a:off x="5968371" y="5866528"/>
            <a:ext cx="1276419" cy="507855"/>
          </a:xfrm>
          <a:prstGeom prst="chevron">
            <a:avLst>
              <a:gd name="adj" fmla="val 43746"/>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Support mobile apps</a:t>
            </a:r>
          </a:p>
        </p:txBody>
      </p:sp>
      <p:sp>
        <p:nvSpPr>
          <p:cNvPr id="12" name="Chevron 11"/>
          <p:cNvSpPr/>
          <p:nvPr/>
        </p:nvSpPr>
        <p:spPr bwMode="auto">
          <a:xfrm>
            <a:off x="2669127" y="1327254"/>
            <a:ext cx="2387567" cy="507855"/>
          </a:xfrm>
          <a:prstGeom prst="chevron">
            <a:avLst>
              <a:gd name="adj" fmla="val 43746"/>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US" sz="1100" dirty="0">
                <a:gradFill>
                  <a:gsLst>
                    <a:gs pos="21239">
                      <a:schemeClr val="bg1"/>
                    </a:gs>
                    <a:gs pos="62000">
                      <a:schemeClr val="bg1"/>
                    </a:gs>
                  </a:gsLst>
                  <a:lin ang="5400000" scaled="0"/>
                </a:gradFill>
                <a:ea typeface="Segoe UI" pitchFamily="34" charset="0"/>
                <a:cs typeface="Segoe UI" pitchFamily="34" charset="0"/>
              </a:rPr>
              <a:t>Identify key stakeholders</a:t>
            </a:r>
          </a:p>
        </p:txBody>
      </p:sp>
      <p:sp>
        <p:nvSpPr>
          <p:cNvPr id="56" name="Chevron 55"/>
          <p:cNvSpPr/>
          <p:nvPr/>
        </p:nvSpPr>
        <p:spPr bwMode="auto">
          <a:xfrm>
            <a:off x="4926610" y="1326717"/>
            <a:ext cx="2387567" cy="507855"/>
          </a:xfrm>
          <a:prstGeom prst="chevron">
            <a:avLst>
              <a:gd name="adj" fmla="val 43746"/>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US" sz="1100" dirty="0">
                <a:gradFill>
                  <a:gsLst>
                    <a:gs pos="21239">
                      <a:schemeClr val="bg1"/>
                    </a:gs>
                    <a:gs pos="62000">
                      <a:schemeClr val="bg1"/>
                    </a:gs>
                  </a:gsLst>
                  <a:lin ang="5400000" scaled="0"/>
                </a:gradFill>
                <a:ea typeface="Segoe UI" pitchFamily="34" charset="0"/>
                <a:cs typeface="Segoe UI" pitchFamily="34" charset="0"/>
              </a:rPr>
              <a:t>Identify/Prioritize business scenarios</a:t>
            </a:r>
          </a:p>
        </p:txBody>
      </p:sp>
      <p:sp>
        <p:nvSpPr>
          <p:cNvPr id="66" name="Chevron 65"/>
          <p:cNvSpPr/>
          <p:nvPr/>
        </p:nvSpPr>
        <p:spPr bwMode="auto">
          <a:xfrm>
            <a:off x="7184093" y="1326717"/>
            <a:ext cx="2387567" cy="507855"/>
          </a:xfrm>
          <a:prstGeom prst="chevron">
            <a:avLst>
              <a:gd name="adj" fmla="val 43746"/>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US" sz="1100" dirty="0">
                <a:gradFill>
                  <a:gsLst>
                    <a:gs pos="21239">
                      <a:schemeClr val="bg1"/>
                    </a:gs>
                    <a:gs pos="62000">
                      <a:schemeClr val="bg1"/>
                    </a:gs>
                  </a:gsLst>
                  <a:lin ang="5400000" scaled="0"/>
                </a:gradFill>
                <a:ea typeface="Segoe UI" pitchFamily="34" charset="0"/>
                <a:cs typeface="Segoe UI" pitchFamily="34" charset="0"/>
              </a:rPr>
              <a:t>Create &amp; execute a success plan</a:t>
            </a:r>
          </a:p>
        </p:txBody>
      </p:sp>
      <p:sp>
        <p:nvSpPr>
          <p:cNvPr id="71" name="Chevron 70"/>
          <p:cNvSpPr/>
          <p:nvPr/>
        </p:nvSpPr>
        <p:spPr bwMode="auto">
          <a:xfrm>
            <a:off x="9441576" y="1326717"/>
            <a:ext cx="2387567" cy="507855"/>
          </a:xfrm>
          <a:prstGeom prst="chevron">
            <a:avLst>
              <a:gd name="adj" fmla="val 43746"/>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3924" fontAlgn="base">
              <a:lnSpc>
                <a:spcPct val="90000"/>
              </a:lnSpc>
              <a:spcBef>
                <a:spcPct val="0"/>
              </a:spcBef>
              <a:spcAft>
                <a:spcPct val="0"/>
              </a:spcAft>
            </a:pPr>
            <a:r>
              <a:rPr lang="en-US" sz="1100" dirty="0">
                <a:gradFill>
                  <a:gsLst>
                    <a:gs pos="21239">
                      <a:schemeClr val="bg1"/>
                    </a:gs>
                    <a:gs pos="62000">
                      <a:schemeClr val="bg1"/>
                    </a:gs>
                  </a:gsLst>
                  <a:lin ang="5400000" scaled="0"/>
                </a:gradFill>
                <a:ea typeface="Segoe UI" pitchFamily="34" charset="0"/>
                <a:cs typeface="Segoe UI" pitchFamily="34" charset="0"/>
              </a:rPr>
              <a:t>Measure, share success,</a:t>
            </a:r>
          </a:p>
          <a:p>
            <a:pPr defTabSz="913924" fontAlgn="base">
              <a:lnSpc>
                <a:spcPct val="90000"/>
              </a:lnSpc>
              <a:spcBef>
                <a:spcPct val="0"/>
              </a:spcBef>
              <a:spcAft>
                <a:spcPct val="0"/>
              </a:spcAft>
            </a:pPr>
            <a:r>
              <a:rPr lang="en-US" sz="1100" dirty="0">
                <a:gradFill>
                  <a:gsLst>
                    <a:gs pos="21239">
                      <a:schemeClr val="bg1"/>
                    </a:gs>
                    <a:gs pos="62000">
                      <a:schemeClr val="bg1"/>
                    </a:gs>
                  </a:gsLst>
                  <a:lin ang="5400000" scaled="0"/>
                </a:gradFill>
                <a:ea typeface="Segoe UI" pitchFamily="34" charset="0"/>
                <a:cs typeface="Segoe UI" pitchFamily="34" charset="0"/>
              </a:rPr>
              <a:t>and iterate</a:t>
            </a:r>
          </a:p>
        </p:txBody>
      </p:sp>
      <p:sp>
        <p:nvSpPr>
          <p:cNvPr id="76" name="Chevron 75"/>
          <p:cNvSpPr/>
          <p:nvPr/>
        </p:nvSpPr>
        <p:spPr bwMode="auto">
          <a:xfrm>
            <a:off x="2620575" y="2651247"/>
            <a:ext cx="4672316" cy="507855"/>
          </a:xfrm>
          <a:prstGeom prst="chevron">
            <a:avLst>
              <a:gd name="adj" fmla="val 43746"/>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87611">
                      <a:schemeClr val="tx1"/>
                    </a:gs>
                    <a:gs pos="62000">
                      <a:schemeClr val="tx1"/>
                    </a:gs>
                  </a:gsLst>
                  <a:lin ang="5400000" scaled="0"/>
                </a:gradFill>
                <a:ea typeface="Segoe UI" pitchFamily="34" charset="0"/>
                <a:cs typeface="Segoe UI" pitchFamily="34" charset="0"/>
              </a:rPr>
              <a:t>Office 365 early adoption program with champions</a:t>
            </a:r>
          </a:p>
        </p:txBody>
      </p:sp>
      <p:sp>
        <p:nvSpPr>
          <p:cNvPr id="78" name="Chevron 77"/>
          <p:cNvSpPr/>
          <p:nvPr/>
        </p:nvSpPr>
        <p:spPr bwMode="auto">
          <a:xfrm>
            <a:off x="7156828" y="2650710"/>
            <a:ext cx="4672316" cy="507855"/>
          </a:xfrm>
          <a:prstGeom prst="chevron">
            <a:avLst>
              <a:gd name="adj" fmla="val 43746"/>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87611">
                      <a:schemeClr val="tx1"/>
                    </a:gs>
                    <a:gs pos="62000">
                      <a:schemeClr val="tx1"/>
                    </a:gs>
                  </a:gsLst>
                  <a:lin ang="5400000" scaled="0"/>
                </a:gradFill>
                <a:ea typeface="Segoe UI" pitchFamily="34" charset="0"/>
                <a:cs typeface="Segoe UI" pitchFamily="34" charset="0"/>
              </a:rPr>
              <a:t>Identify and launch additional solutions</a:t>
            </a:r>
          </a:p>
        </p:txBody>
      </p:sp>
      <p:sp>
        <p:nvSpPr>
          <p:cNvPr id="103" name="Chevron 102"/>
          <p:cNvSpPr/>
          <p:nvPr/>
        </p:nvSpPr>
        <p:spPr bwMode="auto">
          <a:xfrm>
            <a:off x="2603894" y="3975240"/>
            <a:ext cx="4672316"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Organize and develop Champions Community</a:t>
            </a:r>
          </a:p>
        </p:txBody>
      </p:sp>
      <p:sp>
        <p:nvSpPr>
          <p:cNvPr id="104" name="Chevron 103"/>
          <p:cNvSpPr/>
          <p:nvPr/>
        </p:nvSpPr>
        <p:spPr bwMode="auto">
          <a:xfrm>
            <a:off x="7140147" y="3974703"/>
            <a:ext cx="4672316"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Organization-wide launch: communications, </a:t>
            </a:r>
            <a:br>
              <a:rPr lang="en-GB" sz="1100" dirty="0">
                <a:gradFill>
                  <a:gsLst>
                    <a:gs pos="21239">
                      <a:schemeClr val="bg1"/>
                    </a:gs>
                    <a:gs pos="62000">
                      <a:schemeClr val="bg1"/>
                    </a:gs>
                  </a:gsLst>
                  <a:lin ang="5400000" scaled="0"/>
                </a:gradFill>
                <a:ea typeface="Segoe UI" pitchFamily="34" charset="0"/>
                <a:cs typeface="Segoe UI" pitchFamily="34" charset="0"/>
              </a:rPr>
            </a:br>
            <a:r>
              <a:rPr lang="en-GB" sz="1100" dirty="0">
                <a:gradFill>
                  <a:gsLst>
                    <a:gs pos="21239">
                      <a:schemeClr val="bg1"/>
                    </a:gs>
                    <a:gs pos="62000">
                      <a:schemeClr val="bg1"/>
                    </a:gs>
                  </a:gsLst>
                  <a:lin ang="5400000" scaled="0"/>
                </a:gradFill>
                <a:ea typeface="Segoe UI" pitchFamily="34" charset="0"/>
                <a:cs typeface="Segoe UI" pitchFamily="34" charset="0"/>
              </a:rPr>
              <a:t>training, events, success stories</a:t>
            </a:r>
          </a:p>
        </p:txBody>
      </p:sp>
      <p:sp>
        <p:nvSpPr>
          <p:cNvPr id="86" name="Chevron 85"/>
          <p:cNvSpPr/>
          <p:nvPr/>
        </p:nvSpPr>
        <p:spPr bwMode="auto">
          <a:xfrm>
            <a:off x="2603895" y="4543070"/>
            <a:ext cx="1276419"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Inform stakeholders</a:t>
            </a:r>
          </a:p>
        </p:txBody>
      </p:sp>
      <p:sp>
        <p:nvSpPr>
          <p:cNvPr id="88" name="Chevron 87"/>
          <p:cNvSpPr/>
          <p:nvPr/>
        </p:nvSpPr>
        <p:spPr bwMode="auto">
          <a:xfrm>
            <a:off x="3735861" y="4542534"/>
            <a:ext cx="1276419"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Identify champions</a:t>
            </a:r>
          </a:p>
        </p:txBody>
      </p:sp>
      <p:sp>
        <p:nvSpPr>
          <p:cNvPr id="90" name="Chevron 89"/>
          <p:cNvSpPr/>
          <p:nvPr/>
        </p:nvSpPr>
        <p:spPr bwMode="auto">
          <a:xfrm>
            <a:off x="4867826" y="4542534"/>
            <a:ext cx="6961317"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Execute Champions Community</a:t>
            </a:r>
          </a:p>
        </p:txBody>
      </p:sp>
      <p:sp>
        <p:nvSpPr>
          <p:cNvPr id="30" name="Rectangle 29"/>
          <p:cNvSpPr/>
          <p:nvPr/>
        </p:nvSpPr>
        <p:spPr bwMode="auto">
          <a:xfrm rot="16200000">
            <a:off x="9547769" y="3588294"/>
            <a:ext cx="5252364" cy="52504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960" dirty="0">
                <a:ln w="3175">
                  <a:noFill/>
                </a:ln>
                <a:gradFill>
                  <a:gsLst>
                    <a:gs pos="17699">
                      <a:schemeClr val="tx1"/>
                    </a:gs>
                    <a:gs pos="46000">
                      <a:schemeClr val="tx1"/>
                    </a:gs>
                  </a:gsLst>
                  <a:lin ang="5400000" scaled="0"/>
                </a:gradFill>
                <a:cs typeface="Segoe UI Semilight" panose="020B0402040204020203" pitchFamily="34" charset="0"/>
              </a:rPr>
              <a:t>Full Office 365 Launch</a:t>
            </a:r>
          </a:p>
        </p:txBody>
      </p:sp>
      <p:sp>
        <p:nvSpPr>
          <p:cNvPr id="2" name="Slide Number Placeholder 1"/>
          <p:cNvSpPr>
            <a:spLocks noGrp="1"/>
          </p:cNvSpPr>
          <p:nvPr>
            <p:ph type="sldNum" sz="quarter" idx="11"/>
          </p:nvPr>
        </p:nvSpPr>
        <p:spPr/>
        <p:txBody>
          <a:bodyPr/>
          <a:lstStyle/>
          <a:p>
            <a:fld id="{CF70A789-A4BF-46AC-BD1A-B99BD406E999}" type="slidenum">
              <a:rPr lang="en-US" smtClean="0"/>
              <a:t>12</a:t>
            </a:fld>
            <a:endParaRPr lang="en-US"/>
          </a:p>
        </p:txBody>
      </p:sp>
    </p:spTree>
    <p:extLst>
      <p:ext uri="{BB962C8B-B14F-4D97-AF65-F5344CB8AC3E}">
        <p14:creationId xmlns:p14="http://schemas.microsoft.com/office/powerpoint/2010/main" val="37060041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000" dirty="0"/>
              <a:t>Organize and develop a Champions Community</a:t>
            </a:r>
            <a:endParaRPr lang="en-US" sz="4000" dirty="0"/>
          </a:p>
        </p:txBody>
      </p:sp>
      <p:sp>
        <p:nvSpPr>
          <p:cNvPr id="4" name="Text Placeholder 3"/>
          <p:cNvSpPr>
            <a:spLocks noGrp="1"/>
          </p:cNvSpPr>
          <p:nvPr>
            <p:ph type="body" sz="quarter" idx="4294967295"/>
          </p:nvPr>
        </p:nvSpPr>
        <p:spPr>
          <a:xfrm>
            <a:off x="0" y="2686050"/>
            <a:ext cx="11704638" cy="3478213"/>
          </a:xfrm>
        </p:spPr>
        <p:txBody>
          <a:bodyPr/>
          <a:lstStyle/>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GB" sz="2000" dirty="0">
                <a:gradFill>
                  <a:gsLst>
                    <a:gs pos="13889">
                      <a:srgbClr val="505050"/>
                    </a:gs>
                    <a:gs pos="28704">
                      <a:srgbClr val="505050"/>
                    </a:gs>
                  </a:gsLst>
                  <a:lin ang="5400000" scaled="0"/>
                </a:gradFill>
                <a:ea typeface="Segoe UI" pitchFamily="34" charset="0"/>
                <a:cs typeface="Segoe UI" pitchFamily="34" charset="0"/>
              </a:rPr>
              <a:t>Set the context and scope of the community: what, why, and how.</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GB" sz="2000" dirty="0">
                <a:gradFill>
                  <a:gsLst>
                    <a:gs pos="13889">
                      <a:srgbClr val="505050"/>
                    </a:gs>
                    <a:gs pos="28704">
                      <a:srgbClr val="505050"/>
                    </a:gs>
                  </a:gsLst>
                  <a:lin ang="5400000" scaled="0"/>
                </a:gradFill>
                <a:ea typeface="Segoe UI" pitchFamily="34" charset="0"/>
                <a:cs typeface="Segoe UI" pitchFamily="34" charset="0"/>
              </a:rPr>
              <a:t>Design and align your champion strategy to organizational goals and Office 365 vision, and ensure it includes a community to engage and support the champions. </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GB" sz="2000" dirty="0">
                <a:gradFill>
                  <a:gsLst>
                    <a:gs pos="13889">
                      <a:srgbClr val="505050"/>
                    </a:gs>
                    <a:gs pos="28704">
                      <a:srgbClr val="505050"/>
                    </a:gs>
                  </a:gsLst>
                  <a:lin ang="5400000" scaled="0"/>
                </a:gradFill>
                <a:ea typeface="Segoe UI" pitchFamily="34" charset="0"/>
                <a:cs typeface="Segoe UI" pitchFamily="34" charset="0"/>
              </a:rPr>
              <a:t>Attain sponsorship from key stakeholders and executives.  </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GB" sz="2000" dirty="0">
                <a:gradFill>
                  <a:gsLst>
                    <a:gs pos="13889">
                      <a:srgbClr val="505050"/>
                    </a:gs>
                    <a:gs pos="28704">
                      <a:srgbClr val="505050"/>
                    </a:gs>
                  </a:gsLst>
                  <a:lin ang="5400000" scaled="0"/>
                </a:gradFill>
                <a:ea typeface="Segoe UI" pitchFamily="34" charset="0"/>
                <a:cs typeface="Segoe UI" pitchFamily="34" charset="0"/>
              </a:rPr>
              <a:t>Develop your overall coverage plan, e.g., the number of champions per office, department, team, floor, etc.</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GB" sz="2000" dirty="0">
                <a:gradFill>
                  <a:gsLst>
                    <a:gs pos="13889">
                      <a:srgbClr val="505050"/>
                    </a:gs>
                    <a:gs pos="28704">
                      <a:srgbClr val="505050"/>
                    </a:gs>
                  </a:gsLst>
                  <a:lin ang="5400000" scaled="0"/>
                </a:gradFill>
                <a:ea typeface="Segoe UI" pitchFamily="34" charset="0"/>
                <a:cs typeface="Segoe UI" pitchFamily="34" charset="0"/>
              </a:rPr>
              <a:t>Develop your champion commitment guide.</a:t>
            </a:r>
          </a:p>
        </p:txBody>
      </p:sp>
      <p:grpSp>
        <p:nvGrpSpPr>
          <p:cNvPr id="6" name="Group 5"/>
          <p:cNvGrpSpPr/>
          <p:nvPr/>
        </p:nvGrpSpPr>
        <p:grpSpPr>
          <a:xfrm>
            <a:off x="0" y="1201989"/>
            <a:ext cx="12433300" cy="1280384"/>
            <a:chOff x="0" y="3872622"/>
            <a:chExt cx="12433300" cy="1280384"/>
          </a:xfrm>
        </p:grpSpPr>
        <p:sp>
          <p:nvSpPr>
            <p:cNvPr id="16" name="Rectangle 15"/>
            <p:cNvSpPr/>
            <p:nvPr/>
          </p:nvSpPr>
          <p:spPr bwMode="auto">
            <a:xfrm>
              <a:off x="0" y="3872622"/>
              <a:ext cx="12433300" cy="1280384"/>
            </a:xfrm>
            <a:prstGeom prst="rect">
              <a:avLst/>
            </a:prstGeom>
            <a:solidFill>
              <a:srgbClr val="EBEBEB"/>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dirty="0">
                  <a:ln w="3175">
                    <a:noFill/>
                  </a:ln>
                  <a:gradFill>
                    <a:gsLst>
                      <a:gs pos="10619">
                        <a:schemeClr val="accent4"/>
                      </a:gs>
                      <a:gs pos="58000">
                        <a:schemeClr val="accent4"/>
                      </a:gs>
                    </a:gsLst>
                    <a:lin ang="5400000" scaled="0"/>
                  </a:gradFill>
                  <a:cs typeface="Segoe UI Semilight" panose="020B0402040204020203" pitchFamily="34" charset="0"/>
                </a:rPr>
                <a:t>Communications </a:t>
              </a:r>
              <a:br>
                <a:rPr lang="en-US" sz="2000" dirty="0">
                  <a:ln w="3175">
                    <a:noFill/>
                  </a:ln>
                  <a:gradFill>
                    <a:gsLst>
                      <a:gs pos="10619">
                        <a:schemeClr val="accent4"/>
                      </a:gs>
                      <a:gs pos="58000">
                        <a:schemeClr val="accent4"/>
                      </a:gs>
                    </a:gsLst>
                    <a:lin ang="5400000" scaled="0"/>
                  </a:gradFill>
                  <a:cs typeface="Segoe UI Semilight" panose="020B0402040204020203" pitchFamily="34" charset="0"/>
                </a:rPr>
              </a:br>
              <a:r>
                <a:rPr lang="en-US" sz="2000" dirty="0">
                  <a:ln w="3175">
                    <a:noFill/>
                  </a:ln>
                  <a:gradFill>
                    <a:gsLst>
                      <a:gs pos="10619">
                        <a:schemeClr val="accent4"/>
                      </a:gs>
                      <a:gs pos="58000">
                        <a:schemeClr val="accent4"/>
                      </a:gs>
                    </a:gsLst>
                    <a:lin ang="5400000" scaled="0"/>
                  </a:gradFill>
                  <a:cs typeface="Segoe UI Semilight" panose="020B0402040204020203" pitchFamily="34" charset="0"/>
                </a:rPr>
                <a:t>and training</a:t>
              </a:r>
            </a:p>
          </p:txBody>
        </p:sp>
        <p:sp>
          <p:nvSpPr>
            <p:cNvPr id="17" name="Chevron 16"/>
            <p:cNvSpPr/>
            <p:nvPr/>
          </p:nvSpPr>
          <p:spPr bwMode="auto">
            <a:xfrm>
              <a:off x="2603894" y="3975240"/>
              <a:ext cx="4672316" cy="507855"/>
            </a:xfrm>
            <a:prstGeom prst="chevron">
              <a:avLst>
                <a:gd name="adj" fmla="val 43746"/>
              </a:avLst>
            </a:prstGeom>
            <a:solidFill>
              <a:schemeClr val="bg1"/>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3009">
                        <a:schemeClr val="accent4"/>
                      </a:gs>
                      <a:gs pos="44000">
                        <a:schemeClr val="accent4"/>
                      </a:gs>
                    </a:gsLst>
                    <a:lin ang="5400000" scaled="0"/>
                  </a:gradFill>
                  <a:ea typeface="Segoe UI" pitchFamily="34" charset="0"/>
                  <a:cs typeface="Segoe UI" pitchFamily="34" charset="0"/>
                </a:rPr>
                <a:t>Organize and develop Champions Community</a:t>
              </a:r>
            </a:p>
          </p:txBody>
        </p:sp>
        <p:sp>
          <p:nvSpPr>
            <p:cNvPr id="18" name="Chevron 17"/>
            <p:cNvSpPr/>
            <p:nvPr/>
          </p:nvSpPr>
          <p:spPr bwMode="auto">
            <a:xfrm>
              <a:off x="7140147" y="3974703"/>
              <a:ext cx="4672316"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Organization-wide launch: communications, </a:t>
              </a:r>
              <a:br>
                <a:rPr lang="en-GB" sz="1100" dirty="0">
                  <a:gradFill>
                    <a:gsLst>
                      <a:gs pos="21239">
                        <a:schemeClr val="bg1"/>
                      </a:gs>
                      <a:gs pos="62000">
                        <a:schemeClr val="bg1"/>
                      </a:gs>
                    </a:gsLst>
                    <a:lin ang="5400000" scaled="0"/>
                  </a:gradFill>
                  <a:ea typeface="Segoe UI" pitchFamily="34" charset="0"/>
                  <a:cs typeface="Segoe UI" pitchFamily="34" charset="0"/>
                </a:rPr>
              </a:br>
              <a:r>
                <a:rPr lang="en-GB" sz="1100" dirty="0">
                  <a:gradFill>
                    <a:gsLst>
                      <a:gs pos="21239">
                        <a:schemeClr val="bg1"/>
                      </a:gs>
                      <a:gs pos="62000">
                        <a:schemeClr val="bg1"/>
                      </a:gs>
                    </a:gsLst>
                    <a:lin ang="5400000" scaled="0"/>
                  </a:gradFill>
                  <a:ea typeface="Segoe UI" pitchFamily="34" charset="0"/>
                  <a:cs typeface="Segoe UI" pitchFamily="34" charset="0"/>
                </a:rPr>
                <a:t>training, events, success stories</a:t>
              </a:r>
            </a:p>
          </p:txBody>
        </p:sp>
        <p:sp>
          <p:nvSpPr>
            <p:cNvPr id="19" name="Chevron 18"/>
            <p:cNvSpPr/>
            <p:nvPr/>
          </p:nvSpPr>
          <p:spPr bwMode="auto">
            <a:xfrm>
              <a:off x="2603895" y="4543070"/>
              <a:ext cx="1276419"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Inform stakeholders</a:t>
              </a:r>
            </a:p>
          </p:txBody>
        </p:sp>
        <p:sp>
          <p:nvSpPr>
            <p:cNvPr id="20" name="Chevron 19"/>
            <p:cNvSpPr/>
            <p:nvPr/>
          </p:nvSpPr>
          <p:spPr bwMode="auto">
            <a:xfrm>
              <a:off x="3735861" y="4542534"/>
              <a:ext cx="1276419"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Identify champions</a:t>
              </a:r>
            </a:p>
          </p:txBody>
        </p:sp>
        <p:sp>
          <p:nvSpPr>
            <p:cNvPr id="21" name="Chevron 20"/>
            <p:cNvSpPr/>
            <p:nvPr/>
          </p:nvSpPr>
          <p:spPr bwMode="auto">
            <a:xfrm>
              <a:off x="4867826" y="4542534"/>
              <a:ext cx="6961317"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Execute Champions Community</a:t>
              </a:r>
            </a:p>
          </p:txBody>
        </p:sp>
      </p:grpSp>
      <p:sp>
        <p:nvSpPr>
          <p:cNvPr id="2" name="Slide Number Placeholder 1"/>
          <p:cNvSpPr>
            <a:spLocks noGrp="1"/>
          </p:cNvSpPr>
          <p:nvPr>
            <p:ph type="sldNum" sz="quarter" idx="11"/>
          </p:nvPr>
        </p:nvSpPr>
        <p:spPr/>
        <p:txBody>
          <a:bodyPr/>
          <a:lstStyle/>
          <a:p>
            <a:fld id="{CF70A789-A4BF-46AC-BD1A-B99BD406E999}" type="slidenum">
              <a:rPr lang="en-US" smtClean="0"/>
              <a:t>13</a:t>
            </a:fld>
            <a:endParaRPr lang="en-US"/>
          </a:p>
        </p:txBody>
      </p:sp>
    </p:spTree>
    <p:extLst>
      <p:ext uri="{BB962C8B-B14F-4D97-AF65-F5344CB8AC3E}">
        <p14:creationId xmlns:p14="http://schemas.microsoft.com/office/powerpoint/2010/main" val="496081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Meet with your stakeholders and champions</a:t>
            </a:r>
          </a:p>
        </p:txBody>
      </p:sp>
      <p:sp>
        <p:nvSpPr>
          <p:cNvPr id="16" name="Text Placeholder 3"/>
          <p:cNvSpPr txBox="1">
            <a:spLocks/>
          </p:cNvSpPr>
          <p:nvPr/>
        </p:nvSpPr>
        <p:spPr>
          <a:xfrm>
            <a:off x="274702" y="2686050"/>
            <a:ext cx="11704638" cy="3559051"/>
          </a:xfrm>
          <a:prstGeom prst="rect">
            <a:avLst/>
          </a:prstGeom>
        </p:spPr>
        <p:txBody>
          <a:bodyPr vert="horz" lIns="146304" tIns="91440" rIns="146304" bIns="91440" rtlCol="0">
            <a:spAutoFit/>
          </a:bodyPr>
          <a:lstStyle>
            <a:lvl1pPr marL="346075" marR="0" indent="-346075" algn="l" defTabSz="932559" rtl="0" eaLnBrk="1" fontAlgn="auto" latinLnBrk="0" hangingPunct="1">
              <a:lnSpc>
                <a:spcPct val="90000"/>
              </a:lnSpc>
              <a:spcBef>
                <a:spcPct val="20000"/>
              </a:spcBef>
              <a:spcAft>
                <a:spcPts val="0"/>
              </a:spcAft>
              <a:buClrTx/>
              <a:buSzPct val="80000"/>
              <a:buFont typeface="Arial" pitchFamily="34" charset="0"/>
              <a:buChar char="•"/>
              <a:tabLst/>
              <a:defRPr sz="3600" kern="1200" spc="-71" baseline="0">
                <a:gradFill>
                  <a:gsLst>
                    <a:gs pos="1250">
                      <a:schemeClr val="bg2"/>
                    </a:gs>
                    <a:gs pos="100000">
                      <a:schemeClr val="bg2"/>
                    </a:gs>
                  </a:gsLst>
                  <a:lin ang="5400000" scaled="0"/>
                </a:gradFill>
                <a:latin typeface="+mj-lt"/>
                <a:ea typeface="+mn-ea"/>
                <a:cs typeface="+mn-cs"/>
              </a:defRPr>
            </a:lvl1pPr>
            <a:lvl2pPr marL="5715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8001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3pPr>
            <a:lvl4pPr marL="10287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73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2000" dirty="0">
                <a:gradFill>
                  <a:gsLst>
                    <a:gs pos="13889">
                      <a:srgbClr val="505050"/>
                    </a:gs>
                    <a:gs pos="28704">
                      <a:srgbClr val="505050"/>
                    </a:gs>
                  </a:gsLst>
                  <a:lin ang="5400000" scaled="0"/>
                </a:gradFill>
                <a:ea typeface="Segoe UI" pitchFamily="34" charset="0"/>
                <a:cs typeface="Segoe UI" pitchFamily="34" charset="0"/>
              </a:rPr>
              <a:t>Gain an understanding of who your stakeholders are: the champions, organizational influencers, team leaders, executive sponsors, H&amp;R (L&amp;D or training teams). </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2000" dirty="0">
                <a:gradFill>
                  <a:gsLst>
                    <a:gs pos="13889">
                      <a:srgbClr val="505050"/>
                    </a:gs>
                    <a:gs pos="28704">
                      <a:srgbClr val="505050"/>
                    </a:gs>
                  </a:gsLst>
                  <a:lin ang="5400000" scaled="0"/>
                </a:gradFill>
                <a:ea typeface="Segoe UI" pitchFamily="34" charset="0"/>
                <a:cs typeface="Segoe UI" pitchFamily="34" charset="0"/>
              </a:rPr>
              <a:t>Articulate the value of the Champions Community to the organization to secure support from key stakeholders. More mature communities may include champion duties as part of HR commitments to recognize the work they do.</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2000" dirty="0">
                <a:gradFill>
                  <a:gsLst>
                    <a:gs pos="13889">
                      <a:srgbClr val="505050"/>
                    </a:gs>
                    <a:gs pos="28704">
                      <a:srgbClr val="505050"/>
                    </a:gs>
                  </a:gsLst>
                  <a:lin ang="5400000" scaled="0"/>
                </a:gradFill>
                <a:ea typeface="Segoe UI" pitchFamily="34" charset="0"/>
                <a:cs typeface="Segoe UI" pitchFamily="34" charset="0"/>
              </a:rPr>
              <a:t>Work with these stakeholders to develop and approve the final design of the community.</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2000" dirty="0">
                <a:gradFill>
                  <a:gsLst>
                    <a:gs pos="13889">
                      <a:srgbClr val="505050"/>
                    </a:gs>
                    <a:gs pos="28704">
                      <a:srgbClr val="505050"/>
                    </a:gs>
                  </a:gsLst>
                  <a:lin ang="5400000" scaled="0"/>
                </a:gradFill>
                <a:ea typeface="Segoe UI" pitchFamily="34" charset="0"/>
                <a:cs typeface="Segoe UI" pitchFamily="34" charset="0"/>
              </a:rPr>
              <a:t>Inform champions of their involvement and the amount of time needed to complete commitments.</a:t>
            </a:r>
          </a:p>
        </p:txBody>
      </p:sp>
      <p:grpSp>
        <p:nvGrpSpPr>
          <p:cNvPr id="17" name="Group 16"/>
          <p:cNvGrpSpPr/>
          <p:nvPr/>
        </p:nvGrpSpPr>
        <p:grpSpPr>
          <a:xfrm>
            <a:off x="0" y="1201989"/>
            <a:ext cx="12433300" cy="1280384"/>
            <a:chOff x="0" y="3872622"/>
            <a:chExt cx="12433300" cy="1280384"/>
          </a:xfrm>
        </p:grpSpPr>
        <p:sp>
          <p:nvSpPr>
            <p:cNvPr id="18" name="Rectangle 17"/>
            <p:cNvSpPr/>
            <p:nvPr/>
          </p:nvSpPr>
          <p:spPr bwMode="auto">
            <a:xfrm>
              <a:off x="0" y="3872622"/>
              <a:ext cx="12433300" cy="1280384"/>
            </a:xfrm>
            <a:prstGeom prst="rect">
              <a:avLst/>
            </a:prstGeom>
            <a:solidFill>
              <a:srgbClr val="EBEBEB"/>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dirty="0">
                  <a:ln w="3175">
                    <a:noFill/>
                  </a:ln>
                  <a:gradFill>
                    <a:gsLst>
                      <a:gs pos="10619">
                        <a:schemeClr val="accent4"/>
                      </a:gs>
                      <a:gs pos="58000">
                        <a:schemeClr val="accent4"/>
                      </a:gs>
                    </a:gsLst>
                    <a:lin ang="5400000" scaled="0"/>
                  </a:gradFill>
                  <a:cs typeface="Segoe UI Semilight" panose="020B0402040204020203" pitchFamily="34" charset="0"/>
                </a:rPr>
                <a:t>Communications </a:t>
              </a:r>
              <a:br>
                <a:rPr lang="en-US" sz="2000" dirty="0">
                  <a:ln w="3175">
                    <a:noFill/>
                  </a:ln>
                  <a:gradFill>
                    <a:gsLst>
                      <a:gs pos="10619">
                        <a:schemeClr val="accent4"/>
                      </a:gs>
                      <a:gs pos="58000">
                        <a:schemeClr val="accent4"/>
                      </a:gs>
                    </a:gsLst>
                    <a:lin ang="5400000" scaled="0"/>
                  </a:gradFill>
                  <a:cs typeface="Segoe UI Semilight" panose="020B0402040204020203" pitchFamily="34" charset="0"/>
                </a:rPr>
              </a:br>
              <a:r>
                <a:rPr lang="en-US" sz="2000" dirty="0">
                  <a:ln w="3175">
                    <a:noFill/>
                  </a:ln>
                  <a:gradFill>
                    <a:gsLst>
                      <a:gs pos="10619">
                        <a:schemeClr val="accent4"/>
                      </a:gs>
                      <a:gs pos="58000">
                        <a:schemeClr val="accent4"/>
                      </a:gs>
                    </a:gsLst>
                    <a:lin ang="5400000" scaled="0"/>
                  </a:gradFill>
                  <a:cs typeface="Segoe UI Semilight" panose="020B0402040204020203" pitchFamily="34" charset="0"/>
                </a:rPr>
                <a:t>and training</a:t>
              </a:r>
            </a:p>
          </p:txBody>
        </p:sp>
        <p:sp>
          <p:nvSpPr>
            <p:cNvPr id="19" name="Chevron 18"/>
            <p:cNvSpPr/>
            <p:nvPr/>
          </p:nvSpPr>
          <p:spPr bwMode="auto">
            <a:xfrm>
              <a:off x="2603894" y="3975240"/>
              <a:ext cx="4672316"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Organize and develop Champions Community</a:t>
              </a:r>
            </a:p>
          </p:txBody>
        </p:sp>
        <p:sp>
          <p:nvSpPr>
            <p:cNvPr id="20" name="Chevron 19"/>
            <p:cNvSpPr/>
            <p:nvPr/>
          </p:nvSpPr>
          <p:spPr bwMode="auto">
            <a:xfrm>
              <a:off x="7140147" y="3974703"/>
              <a:ext cx="4672316"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Organization-wide launch: communications, </a:t>
              </a:r>
              <a:br>
                <a:rPr lang="en-GB" sz="1100" dirty="0">
                  <a:gradFill>
                    <a:gsLst>
                      <a:gs pos="21239">
                        <a:schemeClr val="bg1"/>
                      </a:gs>
                      <a:gs pos="62000">
                        <a:schemeClr val="bg1"/>
                      </a:gs>
                    </a:gsLst>
                    <a:lin ang="5400000" scaled="0"/>
                  </a:gradFill>
                  <a:ea typeface="Segoe UI" pitchFamily="34" charset="0"/>
                  <a:cs typeface="Segoe UI" pitchFamily="34" charset="0"/>
                </a:rPr>
              </a:br>
              <a:r>
                <a:rPr lang="en-GB" sz="1100" dirty="0">
                  <a:gradFill>
                    <a:gsLst>
                      <a:gs pos="21239">
                        <a:schemeClr val="bg1"/>
                      </a:gs>
                      <a:gs pos="62000">
                        <a:schemeClr val="bg1"/>
                      </a:gs>
                    </a:gsLst>
                    <a:lin ang="5400000" scaled="0"/>
                  </a:gradFill>
                  <a:ea typeface="Segoe UI" pitchFamily="34" charset="0"/>
                  <a:cs typeface="Segoe UI" pitchFamily="34" charset="0"/>
                </a:rPr>
                <a:t>training, events, success stories</a:t>
              </a:r>
            </a:p>
          </p:txBody>
        </p:sp>
        <p:sp>
          <p:nvSpPr>
            <p:cNvPr id="21" name="Chevron 20"/>
            <p:cNvSpPr/>
            <p:nvPr/>
          </p:nvSpPr>
          <p:spPr bwMode="auto">
            <a:xfrm>
              <a:off x="2603895" y="4543070"/>
              <a:ext cx="1276419" cy="507855"/>
            </a:xfrm>
            <a:prstGeom prst="chevron">
              <a:avLst>
                <a:gd name="adj" fmla="val 43746"/>
              </a:avLst>
            </a:prstGeom>
            <a:solidFill>
              <a:schemeClr val="bg1"/>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3009">
                        <a:schemeClr val="accent4"/>
                      </a:gs>
                      <a:gs pos="44000">
                        <a:schemeClr val="accent4"/>
                      </a:gs>
                    </a:gsLst>
                    <a:lin ang="5400000" scaled="0"/>
                  </a:gradFill>
                  <a:ea typeface="Segoe UI" pitchFamily="34" charset="0"/>
                  <a:cs typeface="Segoe UI" pitchFamily="34" charset="0"/>
                </a:rPr>
                <a:t>Inform stakeholders</a:t>
              </a:r>
            </a:p>
          </p:txBody>
        </p:sp>
        <p:sp>
          <p:nvSpPr>
            <p:cNvPr id="29" name="Chevron 28"/>
            <p:cNvSpPr/>
            <p:nvPr/>
          </p:nvSpPr>
          <p:spPr bwMode="auto">
            <a:xfrm>
              <a:off x="3735861" y="4542534"/>
              <a:ext cx="1276419"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Identify champions</a:t>
              </a:r>
            </a:p>
          </p:txBody>
        </p:sp>
        <p:sp>
          <p:nvSpPr>
            <p:cNvPr id="30" name="Chevron 29"/>
            <p:cNvSpPr/>
            <p:nvPr/>
          </p:nvSpPr>
          <p:spPr bwMode="auto">
            <a:xfrm>
              <a:off x="4867826" y="4542534"/>
              <a:ext cx="6961317"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Execute Champions Community</a:t>
              </a:r>
            </a:p>
          </p:txBody>
        </p:sp>
      </p:grpSp>
      <p:sp>
        <p:nvSpPr>
          <p:cNvPr id="2" name="Slide Number Placeholder 1"/>
          <p:cNvSpPr>
            <a:spLocks noGrp="1"/>
          </p:cNvSpPr>
          <p:nvPr>
            <p:ph type="sldNum" sz="quarter" idx="11"/>
          </p:nvPr>
        </p:nvSpPr>
        <p:spPr/>
        <p:txBody>
          <a:bodyPr/>
          <a:lstStyle/>
          <a:p>
            <a:fld id="{CF70A789-A4BF-46AC-BD1A-B99BD406E999}" type="slidenum">
              <a:rPr lang="en-US" smtClean="0"/>
              <a:t>14</a:t>
            </a:fld>
            <a:endParaRPr lang="en-US"/>
          </a:p>
        </p:txBody>
      </p:sp>
    </p:spTree>
    <p:extLst>
      <p:ext uri="{BB962C8B-B14F-4D97-AF65-F5344CB8AC3E}">
        <p14:creationId xmlns:p14="http://schemas.microsoft.com/office/powerpoint/2010/main" val="1427431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000" dirty="0"/>
              <a:t>Identify your champions </a:t>
            </a:r>
          </a:p>
        </p:txBody>
      </p:sp>
      <p:sp>
        <p:nvSpPr>
          <p:cNvPr id="16" name="Text Placeholder 3"/>
          <p:cNvSpPr txBox="1">
            <a:spLocks/>
          </p:cNvSpPr>
          <p:nvPr/>
        </p:nvSpPr>
        <p:spPr>
          <a:xfrm>
            <a:off x="274702" y="2686050"/>
            <a:ext cx="11704638" cy="1743170"/>
          </a:xfrm>
          <a:prstGeom prst="rect">
            <a:avLst/>
          </a:prstGeom>
        </p:spPr>
        <p:txBody>
          <a:bodyPr vert="horz" lIns="146304" tIns="91440" rIns="146304" bIns="91440" rtlCol="0">
            <a:spAutoFit/>
          </a:bodyPr>
          <a:lstStyle>
            <a:lvl1pPr marL="346075" marR="0" indent="-346075" algn="l" defTabSz="932559" rtl="0" eaLnBrk="1" fontAlgn="auto" latinLnBrk="0" hangingPunct="1">
              <a:lnSpc>
                <a:spcPct val="90000"/>
              </a:lnSpc>
              <a:spcBef>
                <a:spcPct val="20000"/>
              </a:spcBef>
              <a:spcAft>
                <a:spcPts val="0"/>
              </a:spcAft>
              <a:buClrTx/>
              <a:buSzPct val="80000"/>
              <a:buFont typeface="Arial" pitchFamily="34" charset="0"/>
              <a:buChar char="•"/>
              <a:tabLst/>
              <a:defRPr sz="3600" kern="1200" spc="-71" baseline="0">
                <a:gradFill>
                  <a:gsLst>
                    <a:gs pos="1250">
                      <a:schemeClr val="bg2"/>
                    </a:gs>
                    <a:gs pos="100000">
                      <a:schemeClr val="bg2"/>
                    </a:gs>
                  </a:gsLst>
                  <a:lin ang="5400000" scaled="0"/>
                </a:gradFill>
                <a:latin typeface="+mj-lt"/>
                <a:ea typeface="+mn-ea"/>
                <a:cs typeface="+mn-cs"/>
              </a:defRPr>
            </a:lvl1pPr>
            <a:lvl2pPr marL="5715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8001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3pPr>
            <a:lvl4pPr marL="10287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73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2000" dirty="0">
                <a:gradFill>
                  <a:gsLst>
                    <a:gs pos="13889">
                      <a:srgbClr val="505050"/>
                    </a:gs>
                    <a:gs pos="28704">
                      <a:srgbClr val="505050"/>
                    </a:gs>
                  </a:gsLst>
                  <a:lin ang="5400000" scaled="0"/>
                </a:gradFill>
                <a:ea typeface="Segoe UI" pitchFamily="34" charset="0"/>
                <a:cs typeface="Segoe UI" pitchFamily="34" charset="0"/>
              </a:rPr>
              <a:t>Have discussions with department leads and managers across different lines of business to help locate thought leaders, technology evangelists, etc.</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2000" dirty="0">
                <a:gradFill>
                  <a:gsLst>
                    <a:gs pos="13889">
                      <a:srgbClr val="505050"/>
                    </a:gs>
                    <a:gs pos="28704">
                      <a:srgbClr val="505050"/>
                    </a:gs>
                  </a:gsLst>
                  <a:lin ang="5400000" scaled="0"/>
                </a:gradFill>
                <a:ea typeface="Segoe UI" pitchFamily="34" charset="0"/>
                <a:cs typeface="Segoe UI" pitchFamily="34" charset="0"/>
              </a:rPr>
              <a:t>Utilize your Office 365 support or help group, or Yammer network if you have one, to identify who is already helping new Office 365 users and has potential to grow as a champion. </a:t>
            </a:r>
          </a:p>
        </p:txBody>
      </p:sp>
      <p:grpSp>
        <p:nvGrpSpPr>
          <p:cNvPr id="17" name="Group 16"/>
          <p:cNvGrpSpPr/>
          <p:nvPr/>
        </p:nvGrpSpPr>
        <p:grpSpPr>
          <a:xfrm>
            <a:off x="0" y="1201989"/>
            <a:ext cx="12433300" cy="1280384"/>
            <a:chOff x="0" y="3872622"/>
            <a:chExt cx="12433300" cy="1280384"/>
          </a:xfrm>
        </p:grpSpPr>
        <p:sp>
          <p:nvSpPr>
            <p:cNvPr id="18" name="Rectangle 17"/>
            <p:cNvSpPr/>
            <p:nvPr/>
          </p:nvSpPr>
          <p:spPr bwMode="auto">
            <a:xfrm>
              <a:off x="0" y="3872622"/>
              <a:ext cx="12433300" cy="1280384"/>
            </a:xfrm>
            <a:prstGeom prst="rect">
              <a:avLst/>
            </a:prstGeom>
            <a:solidFill>
              <a:srgbClr val="EBEBEB"/>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dirty="0">
                  <a:ln w="3175">
                    <a:noFill/>
                  </a:ln>
                  <a:gradFill>
                    <a:gsLst>
                      <a:gs pos="10619">
                        <a:schemeClr val="accent4"/>
                      </a:gs>
                      <a:gs pos="58000">
                        <a:schemeClr val="accent4"/>
                      </a:gs>
                    </a:gsLst>
                    <a:lin ang="5400000" scaled="0"/>
                  </a:gradFill>
                  <a:cs typeface="Segoe UI Semilight" panose="020B0402040204020203" pitchFamily="34" charset="0"/>
                </a:rPr>
                <a:t>Communications </a:t>
              </a:r>
              <a:br>
                <a:rPr lang="en-US" sz="2000" dirty="0">
                  <a:ln w="3175">
                    <a:noFill/>
                  </a:ln>
                  <a:gradFill>
                    <a:gsLst>
                      <a:gs pos="10619">
                        <a:schemeClr val="accent4"/>
                      </a:gs>
                      <a:gs pos="58000">
                        <a:schemeClr val="accent4"/>
                      </a:gs>
                    </a:gsLst>
                    <a:lin ang="5400000" scaled="0"/>
                  </a:gradFill>
                  <a:cs typeface="Segoe UI Semilight" panose="020B0402040204020203" pitchFamily="34" charset="0"/>
                </a:rPr>
              </a:br>
              <a:r>
                <a:rPr lang="en-US" sz="2000" dirty="0">
                  <a:ln w="3175">
                    <a:noFill/>
                  </a:ln>
                  <a:gradFill>
                    <a:gsLst>
                      <a:gs pos="10619">
                        <a:schemeClr val="accent4"/>
                      </a:gs>
                      <a:gs pos="58000">
                        <a:schemeClr val="accent4"/>
                      </a:gs>
                    </a:gsLst>
                    <a:lin ang="5400000" scaled="0"/>
                  </a:gradFill>
                  <a:cs typeface="Segoe UI Semilight" panose="020B0402040204020203" pitchFamily="34" charset="0"/>
                </a:rPr>
                <a:t>and training</a:t>
              </a:r>
            </a:p>
          </p:txBody>
        </p:sp>
        <p:sp>
          <p:nvSpPr>
            <p:cNvPr id="19" name="Chevron 18"/>
            <p:cNvSpPr/>
            <p:nvPr/>
          </p:nvSpPr>
          <p:spPr bwMode="auto">
            <a:xfrm>
              <a:off x="2603894" y="3975240"/>
              <a:ext cx="4672316"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Organize and develop Champions Community</a:t>
              </a:r>
            </a:p>
          </p:txBody>
        </p:sp>
        <p:sp>
          <p:nvSpPr>
            <p:cNvPr id="20" name="Chevron 19"/>
            <p:cNvSpPr/>
            <p:nvPr/>
          </p:nvSpPr>
          <p:spPr bwMode="auto">
            <a:xfrm>
              <a:off x="7140147" y="3974703"/>
              <a:ext cx="4672316"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Organization-wide launch: communications, </a:t>
              </a:r>
              <a:br>
                <a:rPr lang="en-GB" sz="1100" dirty="0">
                  <a:gradFill>
                    <a:gsLst>
                      <a:gs pos="21239">
                        <a:schemeClr val="bg1"/>
                      </a:gs>
                      <a:gs pos="62000">
                        <a:schemeClr val="bg1"/>
                      </a:gs>
                    </a:gsLst>
                    <a:lin ang="5400000" scaled="0"/>
                  </a:gradFill>
                  <a:ea typeface="Segoe UI" pitchFamily="34" charset="0"/>
                  <a:cs typeface="Segoe UI" pitchFamily="34" charset="0"/>
                </a:rPr>
              </a:br>
              <a:r>
                <a:rPr lang="en-GB" sz="1100" dirty="0">
                  <a:gradFill>
                    <a:gsLst>
                      <a:gs pos="21239">
                        <a:schemeClr val="bg1"/>
                      </a:gs>
                      <a:gs pos="62000">
                        <a:schemeClr val="bg1"/>
                      </a:gs>
                    </a:gsLst>
                    <a:lin ang="5400000" scaled="0"/>
                  </a:gradFill>
                  <a:ea typeface="Segoe UI" pitchFamily="34" charset="0"/>
                  <a:cs typeface="Segoe UI" pitchFamily="34" charset="0"/>
                </a:rPr>
                <a:t>training, events, success stories</a:t>
              </a:r>
            </a:p>
          </p:txBody>
        </p:sp>
        <p:sp>
          <p:nvSpPr>
            <p:cNvPr id="21" name="Chevron 20"/>
            <p:cNvSpPr/>
            <p:nvPr/>
          </p:nvSpPr>
          <p:spPr bwMode="auto">
            <a:xfrm>
              <a:off x="2603895" y="4543070"/>
              <a:ext cx="1276419"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Inform stakeholders</a:t>
              </a:r>
            </a:p>
          </p:txBody>
        </p:sp>
        <p:sp>
          <p:nvSpPr>
            <p:cNvPr id="29" name="Chevron 28"/>
            <p:cNvSpPr/>
            <p:nvPr/>
          </p:nvSpPr>
          <p:spPr bwMode="auto">
            <a:xfrm>
              <a:off x="3735861" y="4542534"/>
              <a:ext cx="1276419" cy="507855"/>
            </a:xfrm>
            <a:prstGeom prst="chevron">
              <a:avLst>
                <a:gd name="adj" fmla="val 43746"/>
              </a:avLst>
            </a:prstGeom>
            <a:solidFill>
              <a:schemeClr val="bg1"/>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3009">
                        <a:schemeClr val="accent4"/>
                      </a:gs>
                      <a:gs pos="44000">
                        <a:schemeClr val="accent4"/>
                      </a:gs>
                    </a:gsLst>
                    <a:lin ang="5400000" scaled="0"/>
                  </a:gradFill>
                  <a:ea typeface="Segoe UI" pitchFamily="34" charset="0"/>
                  <a:cs typeface="Segoe UI" pitchFamily="34" charset="0"/>
                </a:rPr>
                <a:t>Identify champions</a:t>
              </a:r>
            </a:p>
          </p:txBody>
        </p:sp>
        <p:sp>
          <p:nvSpPr>
            <p:cNvPr id="30" name="Chevron 29"/>
            <p:cNvSpPr/>
            <p:nvPr/>
          </p:nvSpPr>
          <p:spPr bwMode="auto">
            <a:xfrm>
              <a:off x="4867826" y="4542534"/>
              <a:ext cx="6961317"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Execute Champions Community</a:t>
              </a:r>
            </a:p>
          </p:txBody>
        </p:sp>
      </p:grpSp>
      <p:sp>
        <p:nvSpPr>
          <p:cNvPr id="2" name="Slide Number Placeholder 1"/>
          <p:cNvSpPr>
            <a:spLocks noGrp="1"/>
          </p:cNvSpPr>
          <p:nvPr>
            <p:ph type="sldNum" sz="quarter" idx="11"/>
          </p:nvPr>
        </p:nvSpPr>
        <p:spPr/>
        <p:txBody>
          <a:bodyPr/>
          <a:lstStyle/>
          <a:p>
            <a:fld id="{CF70A789-A4BF-46AC-BD1A-B99BD406E999}" type="slidenum">
              <a:rPr lang="en-US" smtClean="0"/>
              <a:t>15</a:t>
            </a:fld>
            <a:endParaRPr lang="en-US"/>
          </a:p>
        </p:txBody>
      </p:sp>
    </p:spTree>
    <p:extLst>
      <p:ext uri="{BB962C8B-B14F-4D97-AF65-F5344CB8AC3E}">
        <p14:creationId xmlns:p14="http://schemas.microsoft.com/office/powerpoint/2010/main" val="1870195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702" y="296897"/>
            <a:ext cx="11887136" cy="849463"/>
          </a:xfrm>
        </p:spPr>
        <p:txBody>
          <a:bodyPr/>
          <a:lstStyle/>
          <a:p>
            <a:r>
              <a:rPr lang="en-US" sz="4000" dirty="0"/>
              <a:t>Execute the Champions Community plan</a:t>
            </a:r>
          </a:p>
        </p:txBody>
      </p:sp>
      <p:sp>
        <p:nvSpPr>
          <p:cNvPr id="16" name="Text Placeholder 3"/>
          <p:cNvSpPr txBox="1">
            <a:spLocks/>
          </p:cNvSpPr>
          <p:nvPr/>
        </p:nvSpPr>
        <p:spPr>
          <a:xfrm>
            <a:off x="274702" y="2686050"/>
            <a:ext cx="11976100" cy="2339102"/>
          </a:xfrm>
          <a:prstGeom prst="rect">
            <a:avLst/>
          </a:prstGeom>
        </p:spPr>
        <p:txBody>
          <a:bodyPr vert="horz" wrap="square" lIns="146304" tIns="91440" rIns="146304" bIns="91440" rtlCol="0">
            <a:spAutoFit/>
          </a:bodyPr>
          <a:lstStyle>
            <a:lvl1pPr marL="346075" marR="0" indent="-346075" algn="l" defTabSz="932559" rtl="0" eaLnBrk="1" fontAlgn="auto" latinLnBrk="0" hangingPunct="1">
              <a:lnSpc>
                <a:spcPct val="90000"/>
              </a:lnSpc>
              <a:spcBef>
                <a:spcPct val="20000"/>
              </a:spcBef>
              <a:spcAft>
                <a:spcPts val="0"/>
              </a:spcAft>
              <a:buClrTx/>
              <a:buSzPct val="80000"/>
              <a:buFont typeface="Arial" pitchFamily="34" charset="0"/>
              <a:buChar char="•"/>
              <a:tabLst/>
              <a:defRPr sz="3600" kern="1200" spc="-71" baseline="0">
                <a:gradFill>
                  <a:gsLst>
                    <a:gs pos="1250">
                      <a:schemeClr val="bg2"/>
                    </a:gs>
                    <a:gs pos="100000">
                      <a:schemeClr val="bg2"/>
                    </a:gs>
                  </a:gsLst>
                  <a:lin ang="5400000" scaled="0"/>
                </a:gradFill>
                <a:latin typeface="+mj-lt"/>
                <a:ea typeface="+mn-ea"/>
                <a:cs typeface="+mn-cs"/>
              </a:defRPr>
            </a:lvl1pPr>
            <a:lvl2pPr marL="5715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8001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3pPr>
            <a:lvl4pPr marL="10287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73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2000" dirty="0">
                <a:gradFill>
                  <a:gsLst>
                    <a:gs pos="13889">
                      <a:srgbClr val="505050"/>
                    </a:gs>
                    <a:gs pos="28704">
                      <a:srgbClr val="505050"/>
                    </a:gs>
                  </a:gsLst>
                  <a:lin ang="5400000" scaled="0"/>
                </a:gradFill>
                <a:ea typeface="Segoe UI" pitchFamily="34" charset="0"/>
                <a:cs typeface="Segoe UI" pitchFamily="34" charset="0"/>
              </a:rPr>
              <a:t>Having gone through the motions of planning, this stage is about actually executing on your plan!</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2000" dirty="0">
                <a:gradFill>
                  <a:gsLst>
                    <a:gs pos="13889">
                      <a:srgbClr val="505050"/>
                    </a:gs>
                    <a:gs pos="28704">
                      <a:srgbClr val="505050"/>
                    </a:gs>
                  </a:gsLst>
                  <a:lin ang="5400000" scaled="0"/>
                </a:gradFill>
                <a:ea typeface="Segoe UI" pitchFamily="34" charset="0"/>
                <a:cs typeface="Segoe UI" pitchFamily="34" charset="0"/>
              </a:rPr>
              <a:t>Continuously meet with champions to learn how they’re doing and gather feedback about </a:t>
            </a:r>
            <a:br>
              <a:rPr lang="en-US" sz="2000" dirty="0">
                <a:gradFill>
                  <a:gsLst>
                    <a:gs pos="13889">
                      <a:srgbClr val="505050"/>
                    </a:gs>
                    <a:gs pos="28704">
                      <a:srgbClr val="505050"/>
                    </a:gs>
                  </a:gsLst>
                  <a:lin ang="5400000" scaled="0"/>
                </a:gradFill>
                <a:ea typeface="Segoe UI" pitchFamily="34" charset="0"/>
                <a:cs typeface="Segoe UI" pitchFamily="34" charset="0"/>
              </a:rPr>
            </a:br>
            <a:r>
              <a:rPr lang="en-US" sz="2000" dirty="0">
                <a:gradFill>
                  <a:gsLst>
                    <a:gs pos="13889">
                      <a:srgbClr val="505050"/>
                    </a:gs>
                    <a:gs pos="28704">
                      <a:srgbClr val="505050"/>
                    </a:gs>
                  </a:gsLst>
                  <a:lin ang="5400000" scaled="0"/>
                </a:gradFill>
                <a:ea typeface="Segoe UI" pitchFamily="34" charset="0"/>
                <a:cs typeface="Segoe UI" pitchFamily="34" charset="0"/>
              </a:rPr>
              <a:t>how their teams are finding the new ways of working.</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2000" dirty="0">
                <a:gradFill>
                  <a:gsLst>
                    <a:gs pos="13889">
                      <a:srgbClr val="505050"/>
                    </a:gs>
                    <a:gs pos="28704">
                      <a:srgbClr val="505050"/>
                    </a:gs>
                  </a:gsLst>
                  <a:lin ang="5400000" scaled="0"/>
                </a:gradFill>
                <a:ea typeface="Segoe UI" pitchFamily="34" charset="0"/>
                <a:cs typeface="Segoe UI" pitchFamily="34" charset="0"/>
              </a:rPr>
              <a:t>Throughout your organization-wide launch, encourage interested employees to learn more about </a:t>
            </a:r>
            <a:br>
              <a:rPr lang="en-US" sz="2000" dirty="0">
                <a:gradFill>
                  <a:gsLst>
                    <a:gs pos="13889">
                      <a:srgbClr val="505050"/>
                    </a:gs>
                    <a:gs pos="28704">
                      <a:srgbClr val="505050"/>
                    </a:gs>
                  </a:gsLst>
                  <a:lin ang="5400000" scaled="0"/>
                </a:gradFill>
                <a:ea typeface="Segoe UI" pitchFamily="34" charset="0"/>
                <a:cs typeface="Segoe UI" pitchFamily="34" charset="0"/>
              </a:rPr>
            </a:br>
            <a:r>
              <a:rPr lang="en-US" sz="2000" dirty="0">
                <a:gradFill>
                  <a:gsLst>
                    <a:gs pos="13889">
                      <a:srgbClr val="505050"/>
                    </a:gs>
                    <a:gs pos="28704">
                      <a:srgbClr val="505050"/>
                    </a:gs>
                  </a:gsLst>
                  <a:lin ang="5400000" scaled="0"/>
                </a:gradFill>
                <a:ea typeface="Segoe UI" pitchFamily="34" charset="0"/>
                <a:cs typeface="Segoe UI" pitchFamily="34" charset="0"/>
              </a:rPr>
              <a:t>the Champions Community, and provide them with guidance around how to get involved. </a:t>
            </a:r>
          </a:p>
        </p:txBody>
      </p:sp>
      <p:grpSp>
        <p:nvGrpSpPr>
          <p:cNvPr id="17" name="Group 16"/>
          <p:cNvGrpSpPr/>
          <p:nvPr/>
        </p:nvGrpSpPr>
        <p:grpSpPr>
          <a:xfrm>
            <a:off x="0" y="1201989"/>
            <a:ext cx="12433300" cy="1280384"/>
            <a:chOff x="0" y="3872622"/>
            <a:chExt cx="12433300" cy="1280384"/>
          </a:xfrm>
        </p:grpSpPr>
        <p:sp>
          <p:nvSpPr>
            <p:cNvPr id="18" name="Rectangle 17"/>
            <p:cNvSpPr/>
            <p:nvPr/>
          </p:nvSpPr>
          <p:spPr bwMode="auto">
            <a:xfrm>
              <a:off x="0" y="3872622"/>
              <a:ext cx="12433300" cy="1280384"/>
            </a:xfrm>
            <a:prstGeom prst="rect">
              <a:avLst/>
            </a:prstGeom>
            <a:solidFill>
              <a:srgbClr val="EBEBEB"/>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dirty="0">
                  <a:ln w="3175">
                    <a:noFill/>
                  </a:ln>
                  <a:gradFill>
                    <a:gsLst>
                      <a:gs pos="10619">
                        <a:schemeClr val="accent4"/>
                      </a:gs>
                      <a:gs pos="58000">
                        <a:schemeClr val="accent4"/>
                      </a:gs>
                    </a:gsLst>
                    <a:lin ang="5400000" scaled="0"/>
                  </a:gradFill>
                  <a:cs typeface="Segoe UI Semilight" panose="020B0402040204020203" pitchFamily="34" charset="0"/>
                </a:rPr>
                <a:t>Communications </a:t>
              </a:r>
              <a:br>
                <a:rPr lang="en-US" sz="2000" dirty="0">
                  <a:ln w="3175">
                    <a:noFill/>
                  </a:ln>
                  <a:gradFill>
                    <a:gsLst>
                      <a:gs pos="10619">
                        <a:schemeClr val="accent4"/>
                      </a:gs>
                      <a:gs pos="58000">
                        <a:schemeClr val="accent4"/>
                      </a:gs>
                    </a:gsLst>
                    <a:lin ang="5400000" scaled="0"/>
                  </a:gradFill>
                  <a:cs typeface="Segoe UI Semilight" panose="020B0402040204020203" pitchFamily="34" charset="0"/>
                </a:rPr>
              </a:br>
              <a:r>
                <a:rPr lang="en-US" sz="2000" dirty="0">
                  <a:ln w="3175">
                    <a:noFill/>
                  </a:ln>
                  <a:gradFill>
                    <a:gsLst>
                      <a:gs pos="10619">
                        <a:schemeClr val="accent4"/>
                      </a:gs>
                      <a:gs pos="58000">
                        <a:schemeClr val="accent4"/>
                      </a:gs>
                    </a:gsLst>
                    <a:lin ang="5400000" scaled="0"/>
                  </a:gradFill>
                  <a:cs typeface="Segoe UI Semilight" panose="020B0402040204020203" pitchFamily="34" charset="0"/>
                </a:rPr>
                <a:t>and training</a:t>
              </a:r>
            </a:p>
          </p:txBody>
        </p:sp>
        <p:sp>
          <p:nvSpPr>
            <p:cNvPr id="19" name="Chevron 18"/>
            <p:cNvSpPr/>
            <p:nvPr/>
          </p:nvSpPr>
          <p:spPr bwMode="auto">
            <a:xfrm>
              <a:off x="2603894" y="3975240"/>
              <a:ext cx="4672316"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Organize and develop Champions Community</a:t>
              </a:r>
            </a:p>
          </p:txBody>
        </p:sp>
        <p:sp>
          <p:nvSpPr>
            <p:cNvPr id="20" name="Chevron 19"/>
            <p:cNvSpPr/>
            <p:nvPr/>
          </p:nvSpPr>
          <p:spPr bwMode="auto">
            <a:xfrm>
              <a:off x="7140147" y="3974703"/>
              <a:ext cx="4672316"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Organization-wide launch: communications, </a:t>
              </a:r>
              <a:br>
                <a:rPr lang="en-GB" sz="1100" dirty="0">
                  <a:gradFill>
                    <a:gsLst>
                      <a:gs pos="21239">
                        <a:schemeClr val="bg1"/>
                      </a:gs>
                      <a:gs pos="62000">
                        <a:schemeClr val="bg1"/>
                      </a:gs>
                    </a:gsLst>
                    <a:lin ang="5400000" scaled="0"/>
                  </a:gradFill>
                  <a:ea typeface="Segoe UI" pitchFamily="34" charset="0"/>
                  <a:cs typeface="Segoe UI" pitchFamily="34" charset="0"/>
                </a:rPr>
              </a:br>
              <a:r>
                <a:rPr lang="en-GB" sz="1100" dirty="0">
                  <a:gradFill>
                    <a:gsLst>
                      <a:gs pos="21239">
                        <a:schemeClr val="bg1"/>
                      </a:gs>
                      <a:gs pos="62000">
                        <a:schemeClr val="bg1"/>
                      </a:gs>
                    </a:gsLst>
                    <a:lin ang="5400000" scaled="0"/>
                  </a:gradFill>
                  <a:ea typeface="Segoe UI" pitchFamily="34" charset="0"/>
                  <a:cs typeface="Segoe UI" pitchFamily="34" charset="0"/>
                </a:rPr>
                <a:t>training, events, success stories</a:t>
              </a:r>
            </a:p>
          </p:txBody>
        </p:sp>
        <p:sp>
          <p:nvSpPr>
            <p:cNvPr id="21" name="Chevron 20"/>
            <p:cNvSpPr/>
            <p:nvPr/>
          </p:nvSpPr>
          <p:spPr bwMode="auto">
            <a:xfrm>
              <a:off x="2603895" y="4543070"/>
              <a:ext cx="1276419"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Inform stakeholders</a:t>
              </a:r>
            </a:p>
          </p:txBody>
        </p:sp>
        <p:sp>
          <p:nvSpPr>
            <p:cNvPr id="29" name="Chevron 28"/>
            <p:cNvSpPr/>
            <p:nvPr/>
          </p:nvSpPr>
          <p:spPr bwMode="auto">
            <a:xfrm>
              <a:off x="3735861" y="4542534"/>
              <a:ext cx="1276419"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Identify champions</a:t>
              </a:r>
            </a:p>
          </p:txBody>
        </p:sp>
        <p:sp>
          <p:nvSpPr>
            <p:cNvPr id="30" name="Chevron 29"/>
            <p:cNvSpPr/>
            <p:nvPr/>
          </p:nvSpPr>
          <p:spPr bwMode="auto">
            <a:xfrm>
              <a:off x="4867826" y="4542534"/>
              <a:ext cx="6961317" cy="507855"/>
            </a:xfrm>
            <a:prstGeom prst="chevron">
              <a:avLst>
                <a:gd name="adj" fmla="val 43746"/>
              </a:avLst>
            </a:prstGeom>
            <a:solidFill>
              <a:schemeClr val="bg1"/>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3009">
                        <a:schemeClr val="accent4"/>
                      </a:gs>
                      <a:gs pos="44000">
                        <a:schemeClr val="accent4"/>
                      </a:gs>
                    </a:gsLst>
                    <a:lin ang="5400000" scaled="0"/>
                  </a:gradFill>
                  <a:ea typeface="Segoe UI" pitchFamily="34" charset="0"/>
                  <a:cs typeface="Segoe UI" pitchFamily="34" charset="0"/>
                </a:rPr>
                <a:t>Execute Champions Community</a:t>
              </a:r>
            </a:p>
          </p:txBody>
        </p:sp>
      </p:grpSp>
      <p:sp>
        <p:nvSpPr>
          <p:cNvPr id="2" name="Slide Number Placeholder 1"/>
          <p:cNvSpPr>
            <a:spLocks noGrp="1"/>
          </p:cNvSpPr>
          <p:nvPr>
            <p:ph type="sldNum" sz="quarter" idx="11"/>
          </p:nvPr>
        </p:nvSpPr>
        <p:spPr/>
        <p:txBody>
          <a:bodyPr/>
          <a:lstStyle/>
          <a:p>
            <a:fld id="{CF70A789-A4BF-46AC-BD1A-B99BD406E999}" type="slidenum">
              <a:rPr lang="en-US" smtClean="0"/>
              <a:t>16</a:t>
            </a:fld>
            <a:endParaRPr lang="en-US"/>
          </a:p>
        </p:txBody>
      </p:sp>
    </p:spTree>
    <p:extLst>
      <p:ext uri="{BB962C8B-B14F-4D97-AF65-F5344CB8AC3E}">
        <p14:creationId xmlns:p14="http://schemas.microsoft.com/office/powerpoint/2010/main" val="713914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Involve champions in the Office 365 launch</a:t>
            </a:r>
          </a:p>
        </p:txBody>
      </p:sp>
      <p:sp>
        <p:nvSpPr>
          <p:cNvPr id="16" name="Text Placeholder 3"/>
          <p:cNvSpPr txBox="1">
            <a:spLocks/>
          </p:cNvSpPr>
          <p:nvPr/>
        </p:nvSpPr>
        <p:spPr>
          <a:xfrm>
            <a:off x="274702" y="2686050"/>
            <a:ext cx="11704638" cy="3220497"/>
          </a:xfrm>
          <a:prstGeom prst="rect">
            <a:avLst/>
          </a:prstGeom>
        </p:spPr>
        <p:txBody>
          <a:bodyPr vert="horz" lIns="146304" tIns="91440" rIns="146304" bIns="91440" rtlCol="0">
            <a:spAutoFit/>
          </a:bodyPr>
          <a:lstStyle>
            <a:lvl1pPr marL="346075" marR="0" indent="-346075" algn="l" defTabSz="932559" rtl="0" eaLnBrk="1" fontAlgn="auto" latinLnBrk="0" hangingPunct="1">
              <a:lnSpc>
                <a:spcPct val="90000"/>
              </a:lnSpc>
              <a:spcBef>
                <a:spcPct val="20000"/>
              </a:spcBef>
              <a:spcAft>
                <a:spcPts val="0"/>
              </a:spcAft>
              <a:buClrTx/>
              <a:buSzPct val="80000"/>
              <a:buFont typeface="Arial" pitchFamily="34" charset="0"/>
              <a:buChar char="•"/>
              <a:tabLst/>
              <a:defRPr sz="3600" kern="1200" spc="-71" baseline="0">
                <a:gradFill>
                  <a:gsLst>
                    <a:gs pos="1250">
                      <a:schemeClr val="bg2"/>
                    </a:gs>
                    <a:gs pos="100000">
                      <a:schemeClr val="bg2"/>
                    </a:gs>
                  </a:gsLst>
                  <a:lin ang="5400000" scaled="0"/>
                </a:gradFill>
                <a:latin typeface="+mj-lt"/>
                <a:ea typeface="+mn-ea"/>
                <a:cs typeface="+mn-cs"/>
              </a:defRPr>
            </a:lvl1pPr>
            <a:lvl2pPr marL="5715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8001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3pPr>
            <a:lvl4pPr marL="10287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73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2000" dirty="0">
                <a:gradFill>
                  <a:gsLst>
                    <a:gs pos="13889">
                      <a:srgbClr val="505050"/>
                    </a:gs>
                    <a:gs pos="28704">
                      <a:srgbClr val="505050"/>
                    </a:gs>
                  </a:gsLst>
                  <a:lin ang="5400000" scaled="0"/>
                </a:gradFill>
                <a:ea typeface="Segoe UI" pitchFamily="34" charset="0"/>
                <a:cs typeface="Segoe UI" pitchFamily="34" charset="0"/>
              </a:rPr>
              <a:t>Communicate the purpose and strategy of the Champions Community as part of your organization-wide launch.</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2000" dirty="0">
                <a:gradFill>
                  <a:gsLst>
                    <a:gs pos="13889">
                      <a:srgbClr val="505050"/>
                    </a:gs>
                    <a:gs pos="28704">
                      <a:srgbClr val="505050"/>
                    </a:gs>
                  </a:gsLst>
                  <a:lin ang="5400000" scaled="0"/>
                </a:gradFill>
                <a:ea typeface="Segoe UI" pitchFamily="34" charset="0"/>
                <a:cs typeface="Segoe UI" pitchFamily="34" charset="0"/>
              </a:rPr>
              <a:t>Announce where they can be reached and how employees can learn from champions within your online and offline communications around the Office 365 launch.</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2000" dirty="0">
                <a:gradFill>
                  <a:gsLst>
                    <a:gs pos="13889">
                      <a:srgbClr val="505050"/>
                    </a:gs>
                    <a:gs pos="28704">
                      <a:srgbClr val="505050"/>
                    </a:gs>
                  </a:gsLst>
                  <a:lin ang="5400000" scaled="0"/>
                </a:gradFill>
                <a:ea typeface="Segoe UI" pitchFamily="34" charset="0"/>
                <a:cs typeface="Segoe UI" pitchFamily="34" charset="0"/>
              </a:rPr>
              <a:t>Provide champions with a fact sheet to provide to their manager to attain buy-in. </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2000" dirty="0">
                <a:gradFill>
                  <a:gsLst>
                    <a:gs pos="13889">
                      <a:srgbClr val="505050"/>
                    </a:gs>
                    <a:gs pos="28704">
                      <a:srgbClr val="505050"/>
                    </a:gs>
                  </a:gsLst>
                  <a:lin ang="5400000" scaled="0"/>
                </a:gradFill>
                <a:ea typeface="Segoe UI" pitchFamily="34" charset="0"/>
                <a:cs typeface="Segoe UI" pitchFamily="34" charset="0"/>
              </a:rPr>
              <a:t>Give something back; recognize the work that champions are doing through public recognition and awards.</a:t>
            </a:r>
          </a:p>
        </p:txBody>
      </p:sp>
      <p:grpSp>
        <p:nvGrpSpPr>
          <p:cNvPr id="17" name="Group 16"/>
          <p:cNvGrpSpPr/>
          <p:nvPr/>
        </p:nvGrpSpPr>
        <p:grpSpPr>
          <a:xfrm>
            <a:off x="0" y="1201989"/>
            <a:ext cx="12433300" cy="1280384"/>
            <a:chOff x="0" y="3872622"/>
            <a:chExt cx="12433300" cy="1280384"/>
          </a:xfrm>
        </p:grpSpPr>
        <p:sp>
          <p:nvSpPr>
            <p:cNvPr id="18" name="Rectangle 17"/>
            <p:cNvSpPr/>
            <p:nvPr/>
          </p:nvSpPr>
          <p:spPr bwMode="auto">
            <a:xfrm>
              <a:off x="0" y="3872622"/>
              <a:ext cx="12433300" cy="1280384"/>
            </a:xfrm>
            <a:prstGeom prst="rect">
              <a:avLst/>
            </a:prstGeom>
            <a:solidFill>
              <a:srgbClr val="EBEBEB"/>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dirty="0">
                  <a:ln w="3175">
                    <a:noFill/>
                  </a:ln>
                  <a:gradFill>
                    <a:gsLst>
                      <a:gs pos="10619">
                        <a:schemeClr val="accent4"/>
                      </a:gs>
                      <a:gs pos="58000">
                        <a:schemeClr val="accent4"/>
                      </a:gs>
                    </a:gsLst>
                    <a:lin ang="5400000" scaled="0"/>
                  </a:gradFill>
                  <a:cs typeface="Segoe UI Semilight" panose="020B0402040204020203" pitchFamily="34" charset="0"/>
                </a:rPr>
                <a:t>Communications </a:t>
              </a:r>
              <a:br>
                <a:rPr lang="en-US" sz="2000" dirty="0">
                  <a:ln w="3175">
                    <a:noFill/>
                  </a:ln>
                  <a:gradFill>
                    <a:gsLst>
                      <a:gs pos="10619">
                        <a:schemeClr val="accent4"/>
                      </a:gs>
                      <a:gs pos="58000">
                        <a:schemeClr val="accent4"/>
                      </a:gs>
                    </a:gsLst>
                    <a:lin ang="5400000" scaled="0"/>
                  </a:gradFill>
                  <a:cs typeface="Segoe UI Semilight" panose="020B0402040204020203" pitchFamily="34" charset="0"/>
                </a:rPr>
              </a:br>
              <a:r>
                <a:rPr lang="en-US" sz="2000" dirty="0">
                  <a:ln w="3175">
                    <a:noFill/>
                  </a:ln>
                  <a:gradFill>
                    <a:gsLst>
                      <a:gs pos="10619">
                        <a:schemeClr val="accent4"/>
                      </a:gs>
                      <a:gs pos="58000">
                        <a:schemeClr val="accent4"/>
                      </a:gs>
                    </a:gsLst>
                    <a:lin ang="5400000" scaled="0"/>
                  </a:gradFill>
                  <a:cs typeface="Segoe UI Semilight" panose="020B0402040204020203" pitchFamily="34" charset="0"/>
                </a:rPr>
                <a:t>and training</a:t>
              </a:r>
            </a:p>
          </p:txBody>
        </p:sp>
        <p:sp>
          <p:nvSpPr>
            <p:cNvPr id="19" name="Chevron 18"/>
            <p:cNvSpPr/>
            <p:nvPr/>
          </p:nvSpPr>
          <p:spPr bwMode="auto">
            <a:xfrm>
              <a:off x="2603894" y="3975240"/>
              <a:ext cx="4672316"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Organize and develop Champions Community</a:t>
              </a:r>
            </a:p>
          </p:txBody>
        </p:sp>
        <p:sp>
          <p:nvSpPr>
            <p:cNvPr id="20" name="Chevron 19"/>
            <p:cNvSpPr/>
            <p:nvPr/>
          </p:nvSpPr>
          <p:spPr bwMode="auto">
            <a:xfrm>
              <a:off x="7140147" y="3974703"/>
              <a:ext cx="4672316" cy="507855"/>
            </a:xfrm>
            <a:prstGeom prst="chevron">
              <a:avLst>
                <a:gd name="adj" fmla="val 43746"/>
              </a:avLst>
            </a:prstGeom>
            <a:solidFill>
              <a:schemeClr val="bg1"/>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3009">
                        <a:schemeClr val="accent4"/>
                      </a:gs>
                      <a:gs pos="44000">
                        <a:schemeClr val="accent4"/>
                      </a:gs>
                    </a:gsLst>
                    <a:lin ang="5400000" scaled="0"/>
                  </a:gradFill>
                  <a:ea typeface="Segoe UI" pitchFamily="34" charset="0"/>
                  <a:cs typeface="Segoe UI" pitchFamily="34" charset="0"/>
                </a:rPr>
                <a:t>Organization-wide launch: communications, </a:t>
              </a:r>
              <a:br>
                <a:rPr lang="en-GB" sz="1100" dirty="0">
                  <a:gradFill>
                    <a:gsLst>
                      <a:gs pos="23009">
                        <a:schemeClr val="accent4"/>
                      </a:gs>
                      <a:gs pos="44000">
                        <a:schemeClr val="accent4"/>
                      </a:gs>
                    </a:gsLst>
                    <a:lin ang="5400000" scaled="0"/>
                  </a:gradFill>
                  <a:ea typeface="Segoe UI" pitchFamily="34" charset="0"/>
                  <a:cs typeface="Segoe UI" pitchFamily="34" charset="0"/>
                </a:rPr>
              </a:br>
              <a:r>
                <a:rPr lang="en-GB" sz="1100" dirty="0">
                  <a:gradFill>
                    <a:gsLst>
                      <a:gs pos="23009">
                        <a:schemeClr val="accent4"/>
                      </a:gs>
                      <a:gs pos="44000">
                        <a:schemeClr val="accent4"/>
                      </a:gs>
                    </a:gsLst>
                    <a:lin ang="5400000" scaled="0"/>
                  </a:gradFill>
                  <a:ea typeface="Segoe UI" pitchFamily="34" charset="0"/>
                  <a:cs typeface="Segoe UI" pitchFamily="34" charset="0"/>
                </a:rPr>
                <a:t>training, events, success stories</a:t>
              </a:r>
            </a:p>
          </p:txBody>
        </p:sp>
        <p:sp>
          <p:nvSpPr>
            <p:cNvPr id="21" name="Chevron 20"/>
            <p:cNvSpPr/>
            <p:nvPr/>
          </p:nvSpPr>
          <p:spPr bwMode="auto">
            <a:xfrm>
              <a:off x="2603895" y="4543070"/>
              <a:ext cx="1276419"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Inform stakeholders</a:t>
              </a:r>
            </a:p>
          </p:txBody>
        </p:sp>
        <p:sp>
          <p:nvSpPr>
            <p:cNvPr id="29" name="Chevron 28"/>
            <p:cNvSpPr/>
            <p:nvPr/>
          </p:nvSpPr>
          <p:spPr bwMode="auto">
            <a:xfrm>
              <a:off x="3735861" y="4542534"/>
              <a:ext cx="1276419"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Identify champions</a:t>
              </a:r>
            </a:p>
          </p:txBody>
        </p:sp>
        <p:sp>
          <p:nvSpPr>
            <p:cNvPr id="30" name="Chevron 29"/>
            <p:cNvSpPr/>
            <p:nvPr/>
          </p:nvSpPr>
          <p:spPr bwMode="auto">
            <a:xfrm>
              <a:off x="4867826" y="4542534"/>
              <a:ext cx="6961317" cy="507855"/>
            </a:xfrm>
            <a:prstGeom prst="chevron">
              <a:avLst>
                <a:gd name="adj" fmla="val 43746"/>
              </a:avLst>
            </a:prstGeom>
            <a:solidFill>
              <a:schemeClr val="accent4"/>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21239">
                        <a:schemeClr val="bg1"/>
                      </a:gs>
                      <a:gs pos="62000">
                        <a:schemeClr val="bg1"/>
                      </a:gs>
                    </a:gsLst>
                    <a:lin ang="5400000" scaled="0"/>
                  </a:gradFill>
                  <a:ea typeface="Segoe UI" pitchFamily="34" charset="0"/>
                  <a:cs typeface="Segoe UI" pitchFamily="34" charset="0"/>
                </a:rPr>
                <a:t>Execute Champions Community</a:t>
              </a:r>
            </a:p>
          </p:txBody>
        </p:sp>
      </p:grpSp>
      <p:sp>
        <p:nvSpPr>
          <p:cNvPr id="2" name="Slide Number Placeholder 1"/>
          <p:cNvSpPr>
            <a:spLocks noGrp="1"/>
          </p:cNvSpPr>
          <p:nvPr>
            <p:ph type="sldNum" sz="quarter" idx="11"/>
          </p:nvPr>
        </p:nvSpPr>
        <p:spPr/>
        <p:txBody>
          <a:bodyPr/>
          <a:lstStyle/>
          <a:p>
            <a:fld id="{CF70A789-A4BF-46AC-BD1A-B99BD406E999}" type="slidenum">
              <a:rPr lang="en-US" smtClean="0"/>
              <a:t>17</a:t>
            </a:fld>
            <a:endParaRPr lang="en-US"/>
          </a:p>
        </p:txBody>
      </p:sp>
    </p:spTree>
    <p:extLst>
      <p:ext uri="{BB962C8B-B14F-4D97-AF65-F5344CB8AC3E}">
        <p14:creationId xmlns:p14="http://schemas.microsoft.com/office/powerpoint/2010/main" val="1569509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Highlight and share success</a:t>
            </a:r>
          </a:p>
        </p:txBody>
      </p:sp>
      <p:grpSp>
        <p:nvGrpSpPr>
          <p:cNvPr id="7" name="Group 6"/>
          <p:cNvGrpSpPr/>
          <p:nvPr/>
        </p:nvGrpSpPr>
        <p:grpSpPr>
          <a:xfrm>
            <a:off x="0" y="1201989"/>
            <a:ext cx="12433300" cy="1280384"/>
            <a:chOff x="0" y="2548629"/>
            <a:chExt cx="12433300" cy="1280384"/>
          </a:xfrm>
        </p:grpSpPr>
        <p:sp>
          <p:nvSpPr>
            <p:cNvPr id="18" name="Rectangle 17"/>
            <p:cNvSpPr/>
            <p:nvPr/>
          </p:nvSpPr>
          <p:spPr bwMode="auto">
            <a:xfrm>
              <a:off x="0" y="2548629"/>
              <a:ext cx="12433300" cy="1280384"/>
            </a:xfrm>
            <a:prstGeom prst="rect">
              <a:avLst/>
            </a:prstGeom>
            <a:solidFill>
              <a:srgbClr val="EBEBEB"/>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dirty="0">
                  <a:ln w="3175">
                    <a:noFill/>
                  </a:ln>
                  <a:gradFill>
                    <a:gsLst>
                      <a:gs pos="7965">
                        <a:schemeClr val="accent2">
                          <a:lumMod val="75000"/>
                        </a:schemeClr>
                      </a:gs>
                      <a:gs pos="62000">
                        <a:schemeClr val="accent2">
                          <a:lumMod val="75000"/>
                        </a:schemeClr>
                      </a:gs>
                    </a:gsLst>
                    <a:lin ang="5400000" scaled="0"/>
                  </a:gradFill>
                  <a:cs typeface="Segoe UI Semilight" panose="020B0402040204020203" pitchFamily="34" charset="0"/>
                </a:rPr>
                <a:t>Business</a:t>
              </a:r>
              <a:br>
                <a:rPr lang="en-US" sz="2000" dirty="0">
                  <a:ln w="3175">
                    <a:noFill/>
                  </a:ln>
                  <a:gradFill>
                    <a:gsLst>
                      <a:gs pos="7965">
                        <a:schemeClr val="accent2">
                          <a:lumMod val="75000"/>
                        </a:schemeClr>
                      </a:gs>
                      <a:gs pos="62000">
                        <a:schemeClr val="accent2">
                          <a:lumMod val="75000"/>
                        </a:schemeClr>
                      </a:gs>
                    </a:gsLst>
                    <a:lin ang="5400000" scaled="0"/>
                  </a:gradFill>
                  <a:cs typeface="Segoe UI Semilight" panose="020B0402040204020203" pitchFamily="34" charset="0"/>
                </a:rPr>
              </a:br>
              <a:r>
                <a:rPr lang="en-US" sz="2000" dirty="0">
                  <a:ln w="3175">
                    <a:noFill/>
                  </a:ln>
                  <a:gradFill>
                    <a:gsLst>
                      <a:gs pos="7965">
                        <a:schemeClr val="accent2">
                          <a:lumMod val="75000"/>
                        </a:schemeClr>
                      </a:gs>
                      <a:gs pos="62000">
                        <a:schemeClr val="accent2">
                          <a:lumMod val="75000"/>
                        </a:schemeClr>
                      </a:gs>
                    </a:gsLst>
                    <a:lin ang="5400000" scaled="0"/>
                  </a:gradFill>
                  <a:cs typeface="Segoe UI Semilight" panose="020B0402040204020203" pitchFamily="34" charset="0"/>
                </a:rPr>
                <a:t>scenarios</a:t>
              </a:r>
            </a:p>
          </p:txBody>
        </p:sp>
        <p:sp>
          <p:nvSpPr>
            <p:cNvPr id="19" name="Chevron 18"/>
            <p:cNvSpPr/>
            <p:nvPr/>
          </p:nvSpPr>
          <p:spPr bwMode="auto">
            <a:xfrm>
              <a:off x="6031076" y="3218541"/>
              <a:ext cx="2387567" cy="507855"/>
            </a:xfrm>
            <a:prstGeom prst="chevron">
              <a:avLst>
                <a:gd name="adj" fmla="val 43746"/>
              </a:avLst>
            </a:prstGeom>
            <a:solidFill>
              <a:schemeClr val="bg1"/>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45133">
                        <a:schemeClr val="accent2">
                          <a:lumMod val="75000"/>
                        </a:schemeClr>
                      </a:gs>
                      <a:gs pos="62000">
                        <a:schemeClr val="accent2">
                          <a:lumMod val="75000"/>
                        </a:schemeClr>
                      </a:gs>
                    </a:gsLst>
                    <a:lin ang="5400000" scaled="0"/>
                  </a:gradFill>
                  <a:ea typeface="Segoe UI" pitchFamily="34" charset="0"/>
                  <a:cs typeface="Segoe UI" pitchFamily="34" charset="0"/>
                </a:rPr>
                <a:t>Highlight and share success</a:t>
              </a:r>
            </a:p>
          </p:txBody>
        </p:sp>
        <p:sp>
          <p:nvSpPr>
            <p:cNvPr id="20" name="Chevron 19"/>
            <p:cNvSpPr/>
            <p:nvPr/>
          </p:nvSpPr>
          <p:spPr bwMode="auto">
            <a:xfrm>
              <a:off x="2620575" y="2651247"/>
              <a:ext cx="4672316" cy="507855"/>
            </a:xfrm>
            <a:prstGeom prst="chevron">
              <a:avLst>
                <a:gd name="adj" fmla="val 43746"/>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87611">
                        <a:schemeClr val="tx1"/>
                      </a:gs>
                      <a:gs pos="62000">
                        <a:schemeClr val="tx1"/>
                      </a:gs>
                    </a:gsLst>
                    <a:lin ang="5400000" scaled="0"/>
                  </a:gradFill>
                  <a:ea typeface="Segoe UI" pitchFamily="34" charset="0"/>
                  <a:cs typeface="Segoe UI" pitchFamily="34" charset="0"/>
                </a:rPr>
                <a:t>Office 365 early adoption program with champions</a:t>
              </a:r>
            </a:p>
          </p:txBody>
        </p:sp>
        <p:sp>
          <p:nvSpPr>
            <p:cNvPr id="21" name="Chevron 20"/>
            <p:cNvSpPr/>
            <p:nvPr/>
          </p:nvSpPr>
          <p:spPr bwMode="auto">
            <a:xfrm>
              <a:off x="7156828" y="2650710"/>
              <a:ext cx="4672316" cy="507855"/>
            </a:xfrm>
            <a:prstGeom prst="chevron">
              <a:avLst>
                <a:gd name="adj" fmla="val 43746"/>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GB" sz="1100" dirty="0">
                  <a:gradFill>
                    <a:gsLst>
                      <a:gs pos="87611">
                        <a:schemeClr val="tx1"/>
                      </a:gs>
                      <a:gs pos="62000">
                        <a:schemeClr val="tx1"/>
                      </a:gs>
                    </a:gsLst>
                    <a:lin ang="5400000" scaled="0"/>
                  </a:gradFill>
                  <a:ea typeface="Segoe UI" pitchFamily="34" charset="0"/>
                  <a:cs typeface="Segoe UI" pitchFamily="34" charset="0"/>
                </a:rPr>
                <a:t>Identify and launch additional solutions</a:t>
              </a:r>
            </a:p>
          </p:txBody>
        </p:sp>
      </p:grpSp>
      <p:sp>
        <p:nvSpPr>
          <p:cNvPr id="29" name="Text Placeholder 3"/>
          <p:cNvSpPr txBox="1">
            <a:spLocks/>
          </p:cNvSpPr>
          <p:nvPr/>
        </p:nvSpPr>
        <p:spPr>
          <a:xfrm>
            <a:off x="274702" y="2686050"/>
            <a:ext cx="11704638" cy="2081724"/>
          </a:xfrm>
          <a:prstGeom prst="rect">
            <a:avLst/>
          </a:prstGeom>
        </p:spPr>
        <p:txBody>
          <a:bodyPr vert="horz" lIns="146304" tIns="91440" rIns="146304" bIns="91440" rtlCol="0">
            <a:spAutoFit/>
          </a:bodyPr>
          <a:lstStyle>
            <a:lvl1pPr marL="346075" marR="0" indent="-346075" algn="l" defTabSz="932559" rtl="0" eaLnBrk="1" fontAlgn="auto" latinLnBrk="0" hangingPunct="1">
              <a:lnSpc>
                <a:spcPct val="90000"/>
              </a:lnSpc>
              <a:spcBef>
                <a:spcPct val="20000"/>
              </a:spcBef>
              <a:spcAft>
                <a:spcPts val="0"/>
              </a:spcAft>
              <a:buClrTx/>
              <a:buSzPct val="80000"/>
              <a:buFont typeface="Arial" pitchFamily="34" charset="0"/>
              <a:buChar char="•"/>
              <a:tabLst/>
              <a:defRPr sz="3600" kern="1200" spc="-71" baseline="0">
                <a:gradFill>
                  <a:gsLst>
                    <a:gs pos="1250">
                      <a:schemeClr val="bg2"/>
                    </a:gs>
                    <a:gs pos="100000">
                      <a:schemeClr val="bg2"/>
                    </a:gs>
                  </a:gsLst>
                  <a:lin ang="5400000" scaled="0"/>
                </a:gradFill>
                <a:latin typeface="+mj-lt"/>
                <a:ea typeface="+mn-ea"/>
                <a:cs typeface="+mn-cs"/>
              </a:defRPr>
            </a:lvl1pPr>
            <a:lvl2pPr marL="5715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8001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3pPr>
            <a:lvl4pPr marL="10287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7300" marR="0" indent="-228600" algn="l" defTabSz="932559"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2000" dirty="0">
                <a:gradFill>
                  <a:gsLst>
                    <a:gs pos="13889">
                      <a:srgbClr val="505050"/>
                    </a:gs>
                    <a:gs pos="28704">
                      <a:srgbClr val="505050"/>
                    </a:gs>
                  </a:gsLst>
                  <a:lin ang="5400000" scaled="0"/>
                </a:gradFill>
                <a:ea typeface="Segoe UI" pitchFamily="34" charset="0"/>
                <a:cs typeface="Segoe UI" pitchFamily="34" charset="0"/>
              </a:rPr>
              <a:t>Drive awareness amongst champions that highlighting and sharing Office 365 success is a part of their role. Ensure they understand how sharing success will support them in their discussions with new users by incorporating it into any champion training.</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2000" dirty="0">
                <a:gradFill>
                  <a:gsLst>
                    <a:gs pos="13889">
                      <a:srgbClr val="505050"/>
                    </a:gs>
                    <a:gs pos="28704">
                      <a:srgbClr val="505050"/>
                    </a:gs>
                  </a:gsLst>
                  <a:lin ang="5400000" scaled="0"/>
                </a:gradFill>
                <a:ea typeface="Segoe UI" pitchFamily="34" charset="0"/>
                <a:cs typeface="Segoe UI" pitchFamily="34" charset="0"/>
              </a:rPr>
              <a:t>Ensure there is an open space for champions to connect with one another, such as a Yammer group, where they can highlight these shared stories and have discussions around feedback.</a:t>
            </a:r>
          </a:p>
        </p:txBody>
      </p:sp>
      <p:sp>
        <p:nvSpPr>
          <p:cNvPr id="2" name="Slide Number Placeholder 1"/>
          <p:cNvSpPr>
            <a:spLocks noGrp="1"/>
          </p:cNvSpPr>
          <p:nvPr>
            <p:ph type="sldNum" sz="quarter" idx="11"/>
          </p:nvPr>
        </p:nvSpPr>
        <p:spPr/>
        <p:txBody>
          <a:bodyPr/>
          <a:lstStyle/>
          <a:p>
            <a:fld id="{CF70A789-A4BF-46AC-BD1A-B99BD406E999}" type="slidenum">
              <a:rPr lang="en-US" smtClean="0"/>
              <a:t>18</a:t>
            </a:fld>
            <a:endParaRPr lang="en-US"/>
          </a:p>
        </p:txBody>
      </p:sp>
    </p:spTree>
    <p:extLst>
      <p:ext uri="{BB962C8B-B14F-4D97-AF65-F5344CB8AC3E}">
        <p14:creationId xmlns:p14="http://schemas.microsoft.com/office/powerpoint/2010/main" val="1991948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xEl>
                                              <p:pRg st="1" end="1"/>
                                            </p:txEl>
                                          </p:spTgt>
                                        </p:tgtEl>
                                        <p:attrNameLst>
                                          <p:attrName>style.visibility</p:attrName>
                                        </p:attrNameLst>
                                      </p:cBhvr>
                                      <p:to>
                                        <p:strVal val="visible"/>
                                      </p:to>
                                    </p:set>
                                    <p:animEffect transition="in" filter="fade">
                                      <p:cBhvr>
                                        <p:cTn id="10"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The champions program checklist</a:t>
            </a:r>
            <a:endParaRPr lang="de-CH" sz="4000" dirty="0"/>
          </a:p>
        </p:txBody>
      </p:sp>
      <p:sp>
        <p:nvSpPr>
          <p:cNvPr id="3" name="Text Placeholder 2"/>
          <p:cNvSpPr>
            <a:spLocks noGrp="1"/>
          </p:cNvSpPr>
          <p:nvPr>
            <p:ph type="body" sz="quarter" idx="4294967295"/>
          </p:nvPr>
        </p:nvSpPr>
        <p:spPr>
          <a:xfrm>
            <a:off x="0" y="1439863"/>
            <a:ext cx="5827713" cy="4740275"/>
          </a:xfrm>
        </p:spPr>
        <p:txBody>
          <a:bodyPr/>
          <a:lstStyle/>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1800" dirty="0">
                <a:gradFill>
                  <a:gsLst>
                    <a:gs pos="13889">
                      <a:srgbClr val="505050"/>
                    </a:gs>
                    <a:gs pos="28704">
                      <a:srgbClr val="505050"/>
                    </a:gs>
                  </a:gsLst>
                  <a:lin ang="5400000" scaled="0"/>
                </a:gradFill>
                <a:ea typeface="Segoe UI" pitchFamily="34" charset="0"/>
                <a:cs typeface="Segoe UI" pitchFamily="34" charset="0"/>
              </a:rPr>
              <a:t>Find enthusiastic Champions who can commit time and effort.</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1800" dirty="0">
                <a:gradFill>
                  <a:gsLst>
                    <a:gs pos="13889">
                      <a:srgbClr val="505050"/>
                    </a:gs>
                    <a:gs pos="28704">
                      <a:srgbClr val="505050"/>
                    </a:gs>
                  </a:gsLst>
                  <a:lin ang="5400000" scaled="0"/>
                </a:gradFill>
                <a:ea typeface="Segoe UI" pitchFamily="34" charset="0"/>
                <a:cs typeface="Segoe UI" pitchFamily="34" charset="0"/>
              </a:rPr>
              <a:t>Build a Yammer Group for Champions to share updates and successes.</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1800" dirty="0">
                <a:gradFill>
                  <a:gsLst>
                    <a:gs pos="13889">
                      <a:srgbClr val="505050"/>
                    </a:gs>
                    <a:gs pos="28704">
                      <a:srgbClr val="505050"/>
                    </a:gs>
                  </a:gsLst>
                  <a:lin ang="5400000" scaled="0"/>
                </a:gradFill>
                <a:ea typeface="Segoe UI" pitchFamily="34" charset="0"/>
                <a:cs typeface="Segoe UI" pitchFamily="34" charset="0"/>
              </a:rPr>
              <a:t>Provide materials ready to support their work on the group with teams and individuals (e.g., brown bag sessions).</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1800" dirty="0">
                <a:gradFill>
                  <a:gsLst>
                    <a:gs pos="13889">
                      <a:srgbClr val="505050"/>
                    </a:gs>
                    <a:gs pos="28704">
                      <a:srgbClr val="505050"/>
                    </a:gs>
                  </a:gsLst>
                  <a:lin ang="5400000" scaled="0"/>
                </a:gradFill>
                <a:ea typeface="Segoe UI" pitchFamily="34" charset="0"/>
                <a:cs typeface="Segoe UI" pitchFamily="34" charset="0"/>
              </a:rPr>
              <a:t>Ensure a regular rhythm for discussions with the Champions on what’s working and what’s not.</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1800" dirty="0">
                <a:gradFill>
                  <a:gsLst>
                    <a:gs pos="13889">
                      <a:srgbClr val="505050"/>
                    </a:gs>
                    <a:gs pos="28704">
                      <a:srgbClr val="505050"/>
                    </a:gs>
                  </a:gsLst>
                  <a:lin ang="5400000" scaled="0"/>
                </a:gradFill>
                <a:ea typeface="Segoe UI" pitchFamily="34" charset="0"/>
                <a:cs typeface="Segoe UI" pitchFamily="34" charset="0"/>
              </a:rPr>
              <a:t>Design a program to engage and recognize their effort, such as providing privileged access to relevant events or speaking engagements.</a:t>
            </a:r>
          </a:p>
        </p:txBody>
      </p:sp>
      <p:sp>
        <p:nvSpPr>
          <p:cNvPr id="4" name="Text Placeholder 3"/>
          <p:cNvSpPr>
            <a:spLocks noGrp="1"/>
          </p:cNvSpPr>
          <p:nvPr>
            <p:ph type="body" sz="quarter" idx="4294967295"/>
          </p:nvPr>
        </p:nvSpPr>
        <p:spPr>
          <a:xfrm>
            <a:off x="6764338" y="1439863"/>
            <a:ext cx="5672137" cy="3389312"/>
          </a:xfrm>
        </p:spPr>
        <p:txBody>
          <a:bodyPr/>
          <a:lstStyle/>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1800" dirty="0">
                <a:gradFill>
                  <a:gsLst>
                    <a:gs pos="13889">
                      <a:srgbClr val="505050"/>
                    </a:gs>
                    <a:gs pos="28704">
                      <a:srgbClr val="505050"/>
                    </a:gs>
                  </a:gsLst>
                  <a:lin ang="5400000" scaled="0"/>
                </a:gradFill>
                <a:ea typeface="Segoe UI" pitchFamily="34" charset="0"/>
                <a:cs typeface="Segoe UI" pitchFamily="34" charset="0"/>
              </a:rPr>
              <a:t>Communicate to individuals about the Champions role and where they can be found – remember, they are not an IT support function but business representatives.</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1800" dirty="0">
                <a:gradFill>
                  <a:gsLst>
                    <a:gs pos="13889">
                      <a:srgbClr val="505050"/>
                    </a:gs>
                    <a:gs pos="28704">
                      <a:srgbClr val="505050"/>
                    </a:gs>
                  </a:gsLst>
                  <a:lin ang="5400000" scaled="0"/>
                </a:gradFill>
                <a:ea typeface="Segoe UI" pitchFamily="34" charset="0"/>
                <a:cs typeface="Segoe UI" pitchFamily="34" charset="0"/>
              </a:rPr>
              <a:t>Incorporate Microsoft’s Office 365 training resources into your own internal training site..</a:t>
            </a:r>
          </a:p>
          <a:p>
            <a:pPr marL="509588" lvl="1" indent="-509588" defTabSz="932103" fontAlgn="base">
              <a:lnSpc>
                <a:spcPct val="110000"/>
              </a:lnSpc>
              <a:spcBef>
                <a:spcPts val="1200"/>
              </a:spcBef>
              <a:spcAft>
                <a:spcPts val="600"/>
              </a:spcAft>
              <a:buClr>
                <a:schemeClr val="accent1"/>
              </a:buClr>
              <a:buFont typeface="Segoe UI Symbol" panose="020B0502040204020203" pitchFamily="34" charset="0"/>
              <a:buChar char=""/>
            </a:pPr>
            <a:r>
              <a:rPr lang="en-US" sz="1800" dirty="0">
                <a:gradFill>
                  <a:gsLst>
                    <a:gs pos="13889">
                      <a:srgbClr val="505050"/>
                    </a:gs>
                    <a:gs pos="28704">
                      <a:srgbClr val="505050"/>
                    </a:gs>
                  </a:gsLst>
                  <a:lin ang="5400000" scaled="0"/>
                </a:gradFill>
                <a:ea typeface="Segoe UI" pitchFamily="34" charset="0"/>
                <a:cs typeface="Segoe UI" pitchFamily="34" charset="0"/>
              </a:rPr>
              <a:t>Create a contest (e.g., scavenger hunts and giveaways) to between departments to encourage people to interact with Office 365.</a:t>
            </a:r>
          </a:p>
        </p:txBody>
      </p:sp>
      <p:sp>
        <p:nvSpPr>
          <p:cNvPr id="5" name="Slide Number Placeholder 4"/>
          <p:cNvSpPr>
            <a:spLocks noGrp="1"/>
          </p:cNvSpPr>
          <p:nvPr>
            <p:ph type="sldNum" sz="quarter" idx="11"/>
          </p:nvPr>
        </p:nvSpPr>
        <p:spPr/>
        <p:txBody>
          <a:bodyPr/>
          <a:lstStyle/>
          <a:p>
            <a:fld id="{CF70A789-A4BF-46AC-BD1A-B99BD406E999}" type="slidenum">
              <a:rPr lang="en-US" smtClean="0"/>
              <a:t>19</a:t>
            </a:fld>
            <a:endParaRPr lang="en-US"/>
          </a:p>
        </p:txBody>
      </p:sp>
    </p:spTree>
    <p:extLst>
      <p:ext uri="{BB962C8B-B14F-4D97-AF65-F5344CB8AC3E}">
        <p14:creationId xmlns:p14="http://schemas.microsoft.com/office/powerpoint/2010/main" val="2015202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7307486" y="1949806"/>
            <a:ext cx="4068960" cy="4068960"/>
            <a:chOff x="5399925" y="1583457"/>
            <a:chExt cx="4663017" cy="4663017"/>
          </a:xfrm>
        </p:grpSpPr>
        <p:grpSp>
          <p:nvGrpSpPr>
            <p:cNvPr id="58" name="Group 57"/>
            <p:cNvGrpSpPr/>
            <p:nvPr/>
          </p:nvGrpSpPr>
          <p:grpSpPr>
            <a:xfrm rot="21432149">
              <a:off x="5399925" y="1583457"/>
              <a:ext cx="4663017" cy="4663017"/>
              <a:chOff x="3236545" y="1013492"/>
              <a:chExt cx="5958869" cy="5929695"/>
            </a:xfrm>
          </p:grpSpPr>
          <p:sp>
            <p:nvSpPr>
              <p:cNvPr id="63" name="Circular Arrow 62"/>
              <p:cNvSpPr/>
              <p:nvPr/>
            </p:nvSpPr>
            <p:spPr>
              <a:xfrm>
                <a:off x="3342295" y="1195818"/>
                <a:ext cx="5747369" cy="5747369"/>
              </a:xfrm>
              <a:prstGeom prst="circularArrow">
                <a:avLst>
                  <a:gd name="adj1" fmla="val 11864"/>
                  <a:gd name="adj2" fmla="val 327528"/>
                  <a:gd name="adj3" fmla="val 8917015"/>
                  <a:gd name="adj4" fmla="val 1800502"/>
                  <a:gd name="adj5" fmla="val 5932"/>
                </a:avLst>
              </a:prstGeom>
              <a:solidFill>
                <a:schemeClr val="bg1">
                  <a:lumMod val="75000"/>
                  <a:alpha val="8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lstStyle/>
              <a:p>
                <a:endParaRPr lang="en-US" dirty="0">
                  <a:solidFill>
                    <a:schemeClr val="accent1"/>
                  </a:solidFill>
                </a:endParaRPr>
              </a:p>
            </p:txBody>
          </p:sp>
          <p:sp>
            <p:nvSpPr>
              <p:cNvPr id="62" name="Circular Arrow 61"/>
              <p:cNvSpPr/>
              <p:nvPr/>
            </p:nvSpPr>
            <p:spPr>
              <a:xfrm>
                <a:off x="3448045" y="1013492"/>
                <a:ext cx="5747369" cy="5747369"/>
              </a:xfrm>
              <a:prstGeom prst="circularArrow">
                <a:avLst>
                  <a:gd name="adj1" fmla="val 11864"/>
                  <a:gd name="adj2" fmla="val 327528"/>
                  <a:gd name="adj3" fmla="val 1706662"/>
                  <a:gd name="adj4" fmla="val 16199432"/>
                  <a:gd name="adj5" fmla="val 593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lstStyle/>
              <a:p>
                <a:endParaRPr lang="en-US" dirty="0"/>
              </a:p>
            </p:txBody>
          </p:sp>
          <p:sp>
            <p:nvSpPr>
              <p:cNvPr id="64" name="Circular Arrow 63"/>
              <p:cNvSpPr/>
              <p:nvPr/>
            </p:nvSpPr>
            <p:spPr>
              <a:xfrm>
                <a:off x="3236545" y="1013492"/>
                <a:ext cx="5747369" cy="5747369"/>
              </a:xfrm>
              <a:prstGeom prst="circularArrow">
                <a:avLst>
                  <a:gd name="adj1" fmla="val 11864"/>
                  <a:gd name="adj2" fmla="val 327528"/>
                  <a:gd name="adj3" fmla="val 16114325"/>
                  <a:gd name="adj4" fmla="val 9000000"/>
                  <a:gd name="adj5" fmla="val 5932"/>
                </a:avLst>
              </a:prstGeom>
              <a:solidFill>
                <a:srgbClr val="CBCBC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lstStyle/>
              <a:p>
                <a:endParaRPr lang="en-US" dirty="0"/>
              </a:p>
            </p:txBody>
          </p:sp>
        </p:grpSp>
        <p:grpSp>
          <p:nvGrpSpPr>
            <p:cNvPr id="59" name="Group 58"/>
            <p:cNvGrpSpPr/>
            <p:nvPr/>
          </p:nvGrpSpPr>
          <p:grpSpPr>
            <a:xfrm>
              <a:off x="5850155" y="2020052"/>
              <a:ext cx="3663129" cy="2539582"/>
              <a:chOff x="5850155" y="2020052"/>
              <a:chExt cx="3663129" cy="2539582"/>
            </a:xfrm>
          </p:grpSpPr>
          <p:sp>
            <p:nvSpPr>
              <p:cNvPr id="60" name="Step 1"/>
              <p:cNvSpPr txBox="1"/>
              <p:nvPr/>
            </p:nvSpPr>
            <p:spPr>
              <a:xfrm rot="1341914">
                <a:off x="5850155" y="2226348"/>
                <a:ext cx="1487075" cy="2333286"/>
              </a:xfrm>
              <a:prstGeom prst="rect">
                <a:avLst/>
              </a:prstGeom>
              <a:noFill/>
            </p:spPr>
            <p:txBody>
              <a:bodyPr spcFirstLastPara="1" wrap="square" lIns="182828" tIns="146262" rIns="182828" bIns="146262" numCol="1" rtlCol="0">
                <a:prstTxWarp prst="textArchUp">
                  <a:avLst>
                    <a:gd name="adj" fmla="val 9495673"/>
                  </a:avLst>
                </a:prstTxWarp>
                <a:spAutoFit/>
              </a:bodyPr>
              <a:lstStyle/>
              <a:p>
                <a:pPr marL="0" marR="0" lvl="0" indent="0" algn="l" defTabSz="932418" rtl="0" eaLnBrk="1" fontAlgn="auto" latinLnBrk="0" hangingPunct="1">
                  <a:lnSpc>
                    <a:spcPct val="90000"/>
                  </a:lnSpc>
                  <a:spcBef>
                    <a:spcPts val="0"/>
                  </a:spcBef>
                  <a:spcAft>
                    <a:spcPts val="600"/>
                  </a:spcAft>
                  <a:buClrTx/>
                  <a:buSzTx/>
                  <a:buFontTx/>
                  <a:buNone/>
                  <a:tabLst/>
                  <a:defRPr/>
                </a:pPr>
                <a:r>
                  <a:rPr kumimoji="0" lang="en-US" sz="1836"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ENVISION</a:t>
                </a:r>
              </a:p>
            </p:txBody>
          </p:sp>
          <p:sp>
            <p:nvSpPr>
              <p:cNvPr id="61" name="Step 2"/>
              <p:cNvSpPr txBox="1"/>
              <p:nvPr/>
            </p:nvSpPr>
            <p:spPr>
              <a:xfrm rot="8785616">
                <a:off x="8026209" y="2020052"/>
                <a:ext cx="1487075" cy="2333286"/>
              </a:xfrm>
              <a:prstGeom prst="rect">
                <a:avLst/>
              </a:prstGeom>
              <a:noFill/>
            </p:spPr>
            <p:txBody>
              <a:bodyPr spcFirstLastPara="1" wrap="square" lIns="182828" tIns="146262" rIns="182828" bIns="146262" numCol="1" rtlCol="0">
                <a:prstTxWarp prst="textArchUp">
                  <a:avLst>
                    <a:gd name="adj" fmla="val 9495673"/>
                  </a:avLst>
                </a:prstTxWarp>
                <a:spAutoFit/>
              </a:bodyPr>
              <a:lstStyle/>
              <a:p>
                <a:pPr marL="0" marR="0" lvl="0" indent="0" algn="l" defTabSz="932418" rtl="0" eaLnBrk="1" fontAlgn="auto" latinLnBrk="0" hangingPunct="1">
                  <a:lnSpc>
                    <a:spcPct val="90000"/>
                  </a:lnSpc>
                  <a:spcBef>
                    <a:spcPts val="0"/>
                  </a:spcBef>
                  <a:spcAft>
                    <a:spcPts val="600"/>
                  </a:spcAft>
                  <a:buClrTx/>
                  <a:buSzTx/>
                  <a:buFontTx/>
                  <a:buNone/>
                  <a:tabLst/>
                  <a:defRPr/>
                </a:pPr>
                <a:r>
                  <a:rPr kumimoji="0" lang="en-US" sz="1836"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ONBOARD</a:t>
                </a:r>
              </a:p>
            </p:txBody>
          </p:sp>
        </p:grpSp>
      </p:grpSp>
      <p:sp>
        <p:nvSpPr>
          <p:cNvPr id="68" name="Step 3"/>
          <p:cNvSpPr txBox="1"/>
          <p:nvPr/>
        </p:nvSpPr>
        <p:spPr>
          <a:xfrm rot="10634173">
            <a:off x="7507513" y="2045699"/>
            <a:ext cx="3794119" cy="3832061"/>
          </a:xfrm>
          <a:prstGeom prst="rect">
            <a:avLst/>
          </a:prstGeom>
          <a:noFill/>
        </p:spPr>
        <p:txBody>
          <a:bodyPr spcFirstLastPara="1" wrap="square" lIns="182828" tIns="146262" rIns="182828" bIns="146262" numCol="1" rtlCol="0">
            <a:prstTxWarp prst="textArchDown">
              <a:avLst>
                <a:gd name="adj" fmla="val 14889606"/>
              </a:avLst>
            </a:prstTxWarp>
            <a:spAutoFit/>
          </a:bodyPr>
          <a:lstStyle/>
          <a:p>
            <a:pPr marL="0" marR="0" lvl="0" indent="0" algn="l" defTabSz="932418" rtl="0" eaLnBrk="1" fontAlgn="auto" latinLnBrk="0" hangingPunct="1">
              <a:lnSpc>
                <a:spcPct val="90000"/>
              </a:lnSpc>
              <a:spcBef>
                <a:spcPts val="0"/>
              </a:spcBef>
              <a:spcAft>
                <a:spcPts val="600"/>
              </a:spcAft>
              <a:buClrTx/>
              <a:buSzTx/>
              <a:buFontTx/>
              <a:buNone/>
              <a:tabLst/>
              <a:defRPr/>
            </a:pPr>
            <a:r>
              <a:rPr kumimoji="0" lang="en-US" sz="40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DRIVE VALUE</a:t>
            </a:r>
          </a:p>
        </p:txBody>
      </p:sp>
      <p:sp>
        <p:nvSpPr>
          <p:cNvPr id="73" name="TextBox 72"/>
          <p:cNvSpPr txBox="1"/>
          <p:nvPr/>
        </p:nvSpPr>
        <p:spPr>
          <a:xfrm rot="21219513">
            <a:off x="7238003" y="1639347"/>
            <a:ext cx="4409868" cy="4381552"/>
          </a:xfrm>
          <a:prstGeom prst="rect">
            <a:avLst/>
          </a:prstGeom>
          <a:noFill/>
        </p:spPr>
        <p:txBody>
          <a:bodyPr wrap="square" lIns="0" tIns="0" rIns="0" bIns="0" rtlCol="0">
            <a:prstTxWarp prst="textArchUp">
              <a:avLst/>
            </a:prstTxWarp>
            <a:spAutoFit/>
          </a:bodyPr>
          <a:lstStyle/>
          <a:p>
            <a:pPr marL="0" marR="0" lvl="0" indent="0" algn="ctr" defTabSz="932418" rtl="0" eaLnBrk="1" fontAlgn="base" latinLnBrk="0" hangingPunct="1">
              <a:lnSpc>
                <a:spcPct val="110000"/>
              </a:lnSpc>
              <a:spcBef>
                <a:spcPct val="0"/>
              </a:spcBef>
              <a:spcAft>
                <a:spcPts val="1199"/>
              </a:spcAft>
              <a:buClrTx/>
              <a:buSzTx/>
              <a:buFontTx/>
              <a:buNone/>
              <a:tabLst/>
              <a:defRPr/>
            </a:pPr>
            <a:r>
              <a:rPr kumimoji="0" lang="en-US" sz="700" b="1" i="0" u="none" strike="noStrike" kern="900" cap="none" spc="0" normalizeH="0" baseline="0" noProof="0" dirty="0">
                <a:ln>
                  <a:noFill/>
                </a:ln>
                <a:gradFill>
                  <a:gsLst>
                    <a:gs pos="2586">
                      <a:schemeClr val="bg1">
                        <a:lumMod val="75000"/>
                      </a:schemeClr>
                    </a:gs>
                    <a:gs pos="36000">
                      <a:schemeClr val="bg1">
                        <a:lumMod val="75000"/>
                      </a:schemeClr>
                    </a:gs>
                  </a:gsLst>
                  <a:lin ang="5400000" scaled="0"/>
                </a:gradFill>
                <a:effectLst/>
                <a:uLnTx/>
                <a:uFillTx/>
                <a:latin typeface="Segoe UI"/>
                <a:ea typeface="+mn-ea"/>
                <a:cs typeface="+mn-cs"/>
              </a:rPr>
              <a:t>CREATE</a:t>
            </a:r>
            <a:br>
              <a:rPr kumimoji="0" lang="en-US" sz="700" b="1" i="0" u="none" strike="noStrike" kern="900" cap="none" spc="0" normalizeH="0" baseline="0" noProof="0" dirty="0">
                <a:ln>
                  <a:noFill/>
                </a:ln>
                <a:gradFill>
                  <a:gsLst>
                    <a:gs pos="2586">
                      <a:schemeClr val="bg1">
                        <a:lumMod val="75000"/>
                      </a:schemeClr>
                    </a:gs>
                    <a:gs pos="36000">
                      <a:schemeClr val="bg1">
                        <a:lumMod val="75000"/>
                      </a:schemeClr>
                    </a:gs>
                  </a:gsLst>
                  <a:lin ang="5400000" scaled="0"/>
                </a:gradFill>
                <a:effectLst/>
                <a:uLnTx/>
                <a:uFillTx/>
                <a:latin typeface="Segoe UI"/>
                <a:ea typeface="+mn-ea"/>
                <a:cs typeface="+mn-cs"/>
              </a:rPr>
            </a:br>
            <a:r>
              <a:rPr kumimoji="0" lang="en-US" sz="700" b="1" i="0" u="none" strike="noStrike" kern="900" cap="none" spc="0" normalizeH="0" baseline="0" noProof="0" dirty="0">
                <a:ln>
                  <a:noFill/>
                </a:ln>
                <a:gradFill>
                  <a:gsLst>
                    <a:gs pos="2586">
                      <a:schemeClr val="bg1">
                        <a:lumMod val="75000"/>
                      </a:schemeClr>
                    </a:gs>
                    <a:gs pos="36000">
                      <a:schemeClr val="bg1">
                        <a:lumMod val="75000"/>
                      </a:schemeClr>
                    </a:gs>
                  </a:gsLst>
                  <a:lin ang="5400000" scaled="0"/>
                </a:gradFill>
                <a:effectLst/>
                <a:uLnTx/>
                <a:uFillTx/>
                <a:latin typeface="Segoe UI"/>
                <a:ea typeface="+mn-ea"/>
                <a:cs typeface="+mn-cs"/>
              </a:rPr>
              <a:t>SUCCESS PLAN</a:t>
            </a:r>
          </a:p>
        </p:txBody>
      </p:sp>
      <p:sp>
        <p:nvSpPr>
          <p:cNvPr id="49" name="Oval 48"/>
          <p:cNvSpPr/>
          <p:nvPr/>
        </p:nvSpPr>
        <p:spPr bwMode="auto">
          <a:xfrm>
            <a:off x="6463932" y="1131401"/>
            <a:ext cx="5777306" cy="5777304"/>
          </a:xfrm>
          <a:prstGeom prst="ellipse">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useBgFill="1">
        <p:nvSpPr>
          <p:cNvPr id="54" name="Rectangle 53"/>
          <p:cNvSpPr/>
          <p:nvPr/>
        </p:nvSpPr>
        <p:spPr>
          <a:xfrm rot="4207652">
            <a:off x="11225890" y="2793930"/>
            <a:ext cx="1597270" cy="29983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E4DED8"/>
              </a:solidFill>
              <a:effectLst/>
              <a:uLnTx/>
              <a:uFillTx/>
              <a:latin typeface="Segoe UI"/>
              <a:ea typeface="+mn-ea"/>
              <a:cs typeface="+mn-cs"/>
            </a:endParaRPr>
          </a:p>
        </p:txBody>
      </p:sp>
      <p:sp>
        <p:nvSpPr>
          <p:cNvPr id="88" name="TextBox 87"/>
          <p:cNvSpPr txBox="1"/>
          <p:nvPr/>
        </p:nvSpPr>
        <p:spPr>
          <a:xfrm rot="4364782">
            <a:off x="7028917" y="1039098"/>
            <a:ext cx="4409868" cy="5639271"/>
          </a:xfrm>
          <a:prstGeom prst="rect">
            <a:avLst/>
          </a:prstGeom>
          <a:noFill/>
        </p:spPr>
        <p:txBody>
          <a:bodyPr wrap="square" lIns="0" tIns="0" rIns="0" bIns="0" rtlCol="0">
            <a:prstTxWarp prst="textArchUp">
              <a:avLst/>
            </a:prstTxWarp>
            <a:spAutoFit/>
          </a:bodyPr>
          <a:lstStyle/>
          <a:p>
            <a:pPr marL="0" marR="0" lvl="0" indent="0" algn="ctr" defTabSz="932418" rtl="0" eaLnBrk="1" fontAlgn="base" latinLnBrk="0" hangingPunct="1">
              <a:lnSpc>
                <a:spcPct val="110000"/>
              </a:lnSpc>
              <a:spcBef>
                <a:spcPct val="0"/>
              </a:spcBef>
              <a:spcAft>
                <a:spcPts val="1199"/>
              </a:spcAft>
              <a:buClrTx/>
              <a:buSzTx/>
              <a:buFontTx/>
              <a:buNone/>
              <a:tabLst/>
              <a:defRPr/>
            </a:pPr>
            <a:r>
              <a:rPr lang="en-US" sz="900" b="1" kern="900" dirty="0">
                <a:gradFill>
                  <a:gsLst>
                    <a:gs pos="1250">
                      <a:schemeClr val="accent1"/>
                    </a:gs>
                    <a:gs pos="100000">
                      <a:schemeClr val="accent1"/>
                    </a:gs>
                  </a:gsLst>
                  <a:lin ang="5400000" scaled="0"/>
                </a:gradFill>
                <a:latin typeface="Segoe UI"/>
              </a:rPr>
              <a:t>EXECUTE</a:t>
            </a:r>
            <a:r>
              <a:rPr kumimoji="0" lang="en-US" sz="700" b="1" i="0" u="none" strike="noStrike" kern="900" cap="none" spc="0" normalizeH="0" baseline="0" noProof="0" dirty="0">
                <a:ln>
                  <a:noFill/>
                </a:ln>
                <a:gradFill>
                  <a:gsLst>
                    <a:gs pos="1250">
                      <a:schemeClr val="accent1"/>
                    </a:gs>
                    <a:gs pos="100000">
                      <a:schemeClr val="accent1"/>
                    </a:gs>
                  </a:gsLst>
                  <a:lin ang="5400000" scaled="0"/>
                </a:gradFill>
                <a:effectLst/>
                <a:uLnTx/>
                <a:uFillTx/>
                <a:latin typeface="Segoe UI"/>
                <a:ea typeface="+mn-ea"/>
                <a:cs typeface="+mn-cs"/>
              </a:rPr>
              <a:t> </a:t>
            </a:r>
            <a:r>
              <a:rPr lang="en-US" sz="900" b="1" kern="900" dirty="0">
                <a:gradFill>
                  <a:gsLst>
                    <a:gs pos="1250">
                      <a:schemeClr val="accent1"/>
                    </a:gs>
                    <a:gs pos="100000">
                      <a:schemeClr val="accent1"/>
                    </a:gs>
                  </a:gsLst>
                  <a:lin ang="5400000" scaled="0"/>
                </a:gradFill>
                <a:latin typeface="Segoe UI"/>
              </a:rPr>
              <a:t>SUCCESS</a:t>
            </a:r>
            <a:r>
              <a:rPr kumimoji="0" lang="en-US" sz="700" b="1" i="0" u="none" strike="noStrike" kern="900" cap="none" spc="0" normalizeH="0" baseline="0" noProof="0" dirty="0">
                <a:ln>
                  <a:noFill/>
                </a:ln>
                <a:gradFill>
                  <a:gsLst>
                    <a:gs pos="1250">
                      <a:schemeClr val="accent1"/>
                    </a:gs>
                    <a:gs pos="100000">
                      <a:schemeClr val="accent1"/>
                    </a:gs>
                  </a:gsLst>
                  <a:lin ang="5400000" scaled="0"/>
                </a:gradFill>
                <a:effectLst/>
                <a:uLnTx/>
                <a:uFillTx/>
                <a:latin typeface="Segoe UI"/>
                <a:ea typeface="+mn-ea"/>
                <a:cs typeface="+mn-cs"/>
              </a:rPr>
              <a:t> </a:t>
            </a:r>
            <a:r>
              <a:rPr lang="en-US" sz="900" b="1" kern="900" dirty="0">
                <a:gradFill>
                  <a:gsLst>
                    <a:gs pos="1250">
                      <a:schemeClr val="accent1"/>
                    </a:gs>
                    <a:gs pos="100000">
                      <a:schemeClr val="accent1"/>
                    </a:gs>
                  </a:gsLst>
                  <a:lin ang="5400000" scaled="0"/>
                </a:gradFill>
                <a:latin typeface="Segoe UI"/>
              </a:rPr>
              <a:t>PLAN</a:t>
            </a:r>
          </a:p>
        </p:txBody>
      </p:sp>
      <p:sp>
        <p:nvSpPr>
          <p:cNvPr id="70" name="TextBox 69"/>
          <p:cNvSpPr txBox="1"/>
          <p:nvPr/>
        </p:nvSpPr>
        <p:spPr>
          <a:xfrm rot="19192642">
            <a:off x="7171629" y="1639988"/>
            <a:ext cx="4409868" cy="4381552"/>
          </a:xfrm>
          <a:prstGeom prst="rect">
            <a:avLst/>
          </a:prstGeom>
          <a:noFill/>
        </p:spPr>
        <p:txBody>
          <a:bodyPr wrap="square" lIns="0" tIns="0" rIns="0" bIns="0" rtlCol="0">
            <a:prstTxWarp prst="textArchUp">
              <a:avLst/>
            </a:prstTxWarp>
            <a:spAutoFit/>
          </a:bodyPr>
          <a:lstStyle/>
          <a:p>
            <a:pPr marL="0" marR="0" lvl="0" indent="0" algn="ctr" defTabSz="932418" rtl="0" eaLnBrk="1" fontAlgn="base" latinLnBrk="0" hangingPunct="1">
              <a:lnSpc>
                <a:spcPct val="110000"/>
              </a:lnSpc>
              <a:spcBef>
                <a:spcPct val="0"/>
              </a:spcBef>
              <a:spcAft>
                <a:spcPts val="1199"/>
              </a:spcAft>
              <a:buClrTx/>
              <a:buSzTx/>
              <a:buFontTx/>
              <a:buNone/>
              <a:tabLst/>
              <a:defRPr/>
            </a:pPr>
            <a:r>
              <a:rPr kumimoji="0" lang="en-US" sz="700" b="1" i="0" u="none" strike="noStrike" kern="900" cap="none" spc="0" normalizeH="0" baseline="0" noProof="0" dirty="0">
                <a:ln>
                  <a:noFill/>
                </a:ln>
                <a:gradFill>
                  <a:gsLst>
                    <a:gs pos="2586">
                      <a:schemeClr val="bg1">
                        <a:lumMod val="75000"/>
                      </a:schemeClr>
                    </a:gs>
                    <a:gs pos="36000">
                      <a:schemeClr val="bg1">
                        <a:lumMod val="75000"/>
                      </a:schemeClr>
                    </a:gs>
                  </a:gsLst>
                  <a:lin ang="5400000" scaled="0"/>
                </a:gradFill>
                <a:effectLst/>
                <a:uLnTx/>
                <a:uFillTx/>
                <a:latin typeface="Segoe UI"/>
                <a:ea typeface="+mn-ea"/>
                <a:cs typeface="+mn-cs"/>
              </a:rPr>
              <a:t>IDENTIFY/PRIORITIZE </a:t>
            </a:r>
            <a:br>
              <a:rPr kumimoji="0" lang="en-US" sz="700" b="1" i="0" u="none" strike="noStrike" kern="900" cap="none" spc="0" normalizeH="0" baseline="0" noProof="0" dirty="0">
                <a:ln>
                  <a:noFill/>
                </a:ln>
                <a:gradFill>
                  <a:gsLst>
                    <a:gs pos="2586">
                      <a:schemeClr val="bg1">
                        <a:lumMod val="75000"/>
                      </a:schemeClr>
                    </a:gs>
                    <a:gs pos="36000">
                      <a:schemeClr val="bg1">
                        <a:lumMod val="75000"/>
                      </a:schemeClr>
                    </a:gs>
                  </a:gsLst>
                  <a:lin ang="5400000" scaled="0"/>
                </a:gradFill>
                <a:effectLst/>
                <a:uLnTx/>
                <a:uFillTx/>
                <a:latin typeface="Segoe UI"/>
                <a:ea typeface="+mn-ea"/>
                <a:cs typeface="+mn-cs"/>
              </a:rPr>
            </a:br>
            <a:r>
              <a:rPr kumimoji="0" lang="en-US" sz="700" b="1" i="0" u="none" strike="noStrike" kern="900" cap="none" spc="0" normalizeH="0" baseline="0" noProof="0" dirty="0">
                <a:ln>
                  <a:noFill/>
                </a:ln>
                <a:gradFill>
                  <a:gsLst>
                    <a:gs pos="2586">
                      <a:schemeClr val="bg1">
                        <a:lumMod val="75000"/>
                      </a:schemeClr>
                    </a:gs>
                    <a:gs pos="36000">
                      <a:schemeClr val="bg1">
                        <a:lumMod val="75000"/>
                      </a:schemeClr>
                    </a:gs>
                  </a:gsLst>
                  <a:lin ang="5400000" scaled="0"/>
                </a:gradFill>
                <a:effectLst/>
                <a:uLnTx/>
                <a:uFillTx/>
                <a:latin typeface="Segoe UI"/>
                <a:ea typeface="+mn-ea"/>
                <a:cs typeface="+mn-cs"/>
              </a:rPr>
              <a:t>BUSINESS SCENARIOS</a:t>
            </a:r>
          </a:p>
        </p:txBody>
      </p:sp>
      <p:sp>
        <p:nvSpPr>
          <p:cNvPr id="86" name="TextBox 85"/>
          <p:cNvSpPr txBox="1"/>
          <p:nvPr/>
        </p:nvSpPr>
        <p:spPr>
          <a:xfrm rot="2069795">
            <a:off x="7259527" y="1689945"/>
            <a:ext cx="4555448" cy="4381552"/>
          </a:xfrm>
          <a:prstGeom prst="rect">
            <a:avLst/>
          </a:prstGeom>
          <a:noFill/>
        </p:spPr>
        <p:txBody>
          <a:bodyPr wrap="square" lIns="0" tIns="0" rIns="0" bIns="0" rtlCol="0">
            <a:prstTxWarp prst="textArchUp">
              <a:avLst/>
            </a:prstTxWarp>
            <a:spAutoFit/>
          </a:bodyPr>
          <a:lstStyle/>
          <a:p>
            <a:pPr marL="0" marR="0" lvl="0" indent="0" algn="ctr" defTabSz="932418" rtl="0" eaLnBrk="1" fontAlgn="base" latinLnBrk="0" hangingPunct="1">
              <a:lnSpc>
                <a:spcPct val="110000"/>
              </a:lnSpc>
              <a:spcBef>
                <a:spcPct val="0"/>
              </a:spcBef>
              <a:spcAft>
                <a:spcPts val="1199"/>
              </a:spcAft>
              <a:buClrTx/>
              <a:buSzTx/>
              <a:buFontTx/>
              <a:buNone/>
              <a:tabLst/>
              <a:defRPr/>
            </a:pPr>
            <a:r>
              <a:rPr kumimoji="0" lang="en-US" sz="1300" b="1" i="0" u="none" strike="noStrike" kern="900" cap="none" spc="0" normalizeH="0" baseline="0" noProof="0" dirty="0">
                <a:ln>
                  <a:noFill/>
                </a:ln>
                <a:gradFill>
                  <a:gsLst>
                    <a:gs pos="1250">
                      <a:schemeClr val="accent1"/>
                    </a:gs>
                    <a:gs pos="100000">
                      <a:schemeClr val="accent1"/>
                    </a:gs>
                  </a:gsLst>
                  <a:lin ang="5400000" scaled="0"/>
                </a:gradFill>
                <a:effectLst/>
                <a:uLnTx/>
                <a:uFillTx/>
                <a:latin typeface="Segoe UI"/>
                <a:ea typeface="+mn-ea"/>
                <a:cs typeface="+mn-cs"/>
              </a:rPr>
              <a:t>PEOPLE ONBOADING</a:t>
            </a:r>
            <a:br>
              <a:rPr kumimoji="0" lang="en-US" sz="1300" b="1" i="0" u="none" strike="noStrike" kern="900" cap="none" spc="0" normalizeH="0" baseline="0" noProof="0" dirty="0">
                <a:ln>
                  <a:noFill/>
                </a:ln>
                <a:gradFill>
                  <a:gsLst>
                    <a:gs pos="1250">
                      <a:schemeClr val="accent6"/>
                    </a:gs>
                    <a:gs pos="100000">
                      <a:schemeClr val="accent6"/>
                    </a:gs>
                  </a:gsLst>
                  <a:lin ang="5400000" scaled="0"/>
                </a:gradFill>
                <a:effectLst/>
                <a:uLnTx/>
                <a:uFillTx/>
                <a:latin typeface="Segoe UI"/>
                <a:ea typeface="+mn-ea"/>
                <a:cs typeface="+mn-cs"/>
              </a:rPr>
            </a:br>
            <a:r>
              <a:rPr kumimoji="0" lang="en-US" sz="1300" b="1" i="0" u="none" strike="noStrike" kern="900" cap="none" spc="0" normalizeH="0" baseline="0" noProof="0" dirty="0">
                <a:ln>
                  <a:noFill/>
                </a:ln>
                <a:gradFill>
                  <a:gsLst>
                    <a:gs pos="1250">
                      <a:schemeClr val="accent6"/>
                    </a:gs>
                    <a:gs pos="100000">
                      <a:schemeClr val="accent6"/>
                    </a:gs>
                  </a:gsLst>
                  <a:lin ang="5400000" scaled="0"/>
                </a:gradFill>
                <a:effectLst/>
                <a:uLnTx/>
                <a:uFillTx/>
                <a:latin typeface="Segoe UI"/>
                <a:ea typeface="+mn-ea"/>
                <a:cs typeface="+mn-cs"/>
              </a:rPr>
              <a:t>                            </a:t>
            </a:r>
            <a:r>
              <a:rPr kumimoji="0" lang="en-US" sz="700" b="1" i="0" u="none" strike="noStrike" kern="900" cap="none" spc="0" normalizeH="0" baseline="0" noProof="0" dirty="0">
                <a:ln>
                  <a:noFill/>
                </a:ln>
                <a:gradFill>
                  <a:gsLst>
                    <a:gs pos="1250">
                      <a:schemeClr val="accent6"/>
                    </a:gs>
                    <a:gs pos="100000">
                      <a:schemeClr val="accent6"/>
                    </a:gs>
                  </a:gsLst>
                  <a:lin ang="5400000" scaled="0"/>
                </a:gradFill>
                <a:effectLst/>
                <a:uLnTx/>
                <a:uFillTx/>
                <a:latin typeface="Segoe UI"/>
                <a:ea typeface="+mn-ea"/>
                <a:cs typeface="+mn-cs"/>
              </a:rPr>
              <a:t>TECHNICAL ONBOARDING</a:t>
            </a:r>
            <a:endParaRPr kumimoji="0" lang="en-US" sz="1300" b="1" i="0" u="none" strike="noStrike" kern="900" cap="none" spc="0" normalizeH="0" baseline="0" noProof="0" dirty="0">
              <a:ln>
                <a:noFill/>
              </a:ln>
              <a:gradFill>
                <a:gsLst>
                  <a:gs pos="1250">
                    <a:schemeClr val="accent6"/>
                  </a:gs>
                  <a:gs pos="100000">
                    <a:schemeClr val="accent6"/>
                  </a:gs>
                </a:gsLst>
                <a:lin ang="5400000" scaled="0"/>
              </a:gradFill>
              <a:effectLst/>
              <a:uLnTx/>
              <a:uFillTx/>
              <a:latin typeface="Segoe UI"/>
              <a:ea typeface="+mn-ea"/>
              <a:cs typeface="+mn-cs"/>
            </a:endParaRPr>
          </a:p>
        </p:txBody>
      </p:sp>
      <p:sp>
        <p:nvSpPr>
          <p:cNvPr id="96" name="TextBox 95"/>
          <p:cNvSpPr txBox="1"/>
          <p:nvPr/>
        </p:nvSpPr>
        <p:spPr>
          <a:xfrm rot="3680684">
            <a:off x="7244169" y="1844719"/>
            <a:ext cx="4409868" cy="4457212"/>
          </a:xfrm>
          <a:prstGeom prst="rect">
            <a:avLst/>
          </a:prstGeom>
          <a:noFill/>
        </p:spPr>
        <p:txBody>
          <a:bodyPr wrap="square" lIns="0" tIns="0" rIns="0" bIns="0" rtlCol="0">
            <a:prstTxWarp prst="textArchDown">
              <a:avLst/>
            </a:prstTxWarp>
            <a:spAutoFit/>
          </a:bodyPr>
          <a:lstStyle/>
          <a:p>
            <a:pPr marL="1398976" marR="0" lvl="3" indent="0" algn="r" defTabSz="932418" rtl="0" eaLnBrk="1" fontAlgn="base" latinLnBrk="0" hangingPunct="1">
              <a:lnSpc>
                <a:spcPct val="110000"/>
              </a:lnSpc>
              <a:spcBef>
                <a:spcPct val="0"/>
              </a:spcBef>
              <a:spcAft>
                <a:spcPts val="500"/>
              </a:spcAft>
              <a:buClrTx/>
              <a:buSzTx/>
              <a:buFontTx/>
              <a:buNone/>
              <a:tabLst/>
              <a:defRPr/>
            </a:pPr>
            <a:r>
              <a:rPr kumimoji="0" lang="en-US" sz="700" b="1" i="0" u="none" strike="noStrike" kern="900" cap="none" spc="0" normalizeH="0" baseline="0" noProof="0" dirty="0">
                <a:ln>
                  <a:noFill/>
                </a:ln>
                <a:gradFill>
                  <a:gsLst>
                    <a:gs pos="1250">
                      <a:schemeClr val="bg1">
                        <a:lumMod val="75000"/>
                      </a:schemeClr>
                    </a:gs>
                    <a:gs pos="100000">
                      <a:schemeClr val="bg1">
                        <a:lumMod val="75000"/>
                      </a:schemeClr>
                    </a:gs>
                  </a:gsLst>
                  <a:lin ang="5400000" scaled="0"/>
                </a:gradFill>
                <a:effectLst/>
                <a:uLnTx/>
                <a:uFillTx/>
                <a:latin typeface="Segoe UI"/>
                <a:ea typeface="+mn-ea"/>
                <a:cs typeface="+mn-cs"/>
              </a:rPr>
              <a:t>BOOST USER ENGAGEMENT AND DRIVE ADOPTION</a:t>
            </a:r>
          </a:p>
          <a:p>
            <a:pPr marL="932651" marR="0" lvl="2" indent="0" algn="r" defTabSz="932418" rtl="0" eaLnBrk="1" fontAlgn="base" latinLnBrk="0" hangingPunct="1">
              <a:lnSpc>
                <a:spcPct val="110000"/>
              </a:lnSpc>
              <a:spcBef>
                <a:spcPct val="0"/>
              </a:spcBef>
              <a:spcAft>
                <a:spcPts val="500"/>
              </a:spcAft>
              <a:buClrTx/>
              <a:buSzTx/>
              <a:buFontTx/>
              <a:buNone/>
              <a:tabLst/>
              <a:defRPr/>
            </a:pPr>
            <a:r>
              <a:rPr kumimoji="0" lang="en-US" sz="700" b="1" i="0" u="none" strike="noStrike" kern="900" cap="none" spc="0" normalizeH="0" baseline="0" noProof="0" dirty="0">
                <a:ln>
                  <a:noFill/>
                </a:ln>
                <a:gradFill>
                  <a:gsLst>
                    <a:gs pos="1250">
                      <a:schemeClr val="bg1">
                        <a:lumMod val="75000"/>
                      </a:schemeClr>
                    </a:gs>
                    <a:gs pos="100000">
                      <a:schemeClr val="bg1">
                        <a:lumMod val="75000"/>
                      </a:schemeClr>
                    </a:gs>
                  </a:gsLst>
                  <a:lin ang="5400000" scaled="0"/>
                </a:gradFill>
                <a:effectLst/>
                <a:uLnTx/>
                <a:uFillTx/>
                <a:latin typeface="Segoe UI"/>
                <a:ea typeface="+mn-ea"/>
                <a:cs typeface="+mn-cs"/>
              </a:rPr>
              <a:t>MANAGE AND PREPARE FOR CHANGE</a:t>
            </a:r>
          </a:p>
          <a:p>
            <a:pPr marL="932651" marR="0" lvl="2" indent="0" algn="r" defTabSz="932418" rtl="0" eaLnBrk="1" fontAlgn="base" latinLnBrk="0" hangingPunct="1">
              <a:lnSpc>
                <a:spcPct val="110000"/>
              </a:lnSpc>
              <a:spcBef>
                <a:spcPct val="0"/>
              </a:spcBef>
              <a:spcAft>
                <a:spcPts val="500"/>
              </a:spcAft>
              <a:buClrTx/>
              <a:buSzTx/>
              <a:buFontTx/>
              <a:buNone/>
              <a:tabLst/>
              <a:defRPr/>
            </a:pPr>
            <a:r>
              <a:rPr kumimoji="0" lang="en-US" sz="700" b="1" i="0" u="none" strike="noStrike" kern="900" cap="none" spc="0" normalizeH="0" baseline="0" noProof="0" dirty="0">
                <a:ln>
                  <a:noFill/>
                </a:ln>
                <a:gradFill>
                  <a:gsLst>
                    <a:gs pos="1250">
                      <a:schemeClr val="bg1">
                        <a:lumMod val="75000"/>
                      </a:schemeClr>
                    </a:gs>
                    <a:gs pos="100000">
                      <a:schemeClr val="bg1">
                        <a:lumMod val="75000"/>
                      </a:schemeClr>
                    </a:gs>
                  </a:gsLst>
                  <a:lin ang="5400000" scaled="0"/>
                </a:gradFill>
                <a:effectLst/>
                <a:uLnTx/>
                <a:uFillTx/>
                <a:latin typeface="Segoe UI"/>
                <a:ea typeface="+mn-ea"/>
                <a:cs typeface="+mn-cs"/>
              </a:rPr>
              <a:t>MEASURE, SHARE, SUCCESS, AND ITERATE</a:t>
            </a:r>
          </a:p>
        </p:txBody>
      </p:sp>
      <p:sp>
        <p:nvSpPr>
          <p:cNvPr id="71" name="TextBox 70"/>
          <p:cNvSpPr txBox="1"/>
          <p:nvPr/>
        </p:nvSpPr>
        <p:spPr>
          <a:xfrm rot="17100000">
            <a:off x="7005314" y="1786419"/>
            <a:ext cx="4409868" cy="4381552"/>
          </a:xfrm>
          <a:prstGeom prst="rect">
            <a:avLst/>
          </a:prstGeom>
          <a:noFill/>
        </p:spPr>
        <p:txBody>
          <a:bodyPr wrap="square" lIns="0" tIns="0" rIns="0" bIns="0" rtlCol="0">
            <a:prstTxWarp prst="textArchUp">
              <a:avLst/>
            </a:prstTxWarp>
            <a:spAutoFit/>
          </a:bodyPr>
          <a:lstStyle/>
          <a:p>
            <a:pPr marL="0" marR="0" lvl="0" indent="0" algn="ctr" defTabSz="932418" rtl="0" eaLnBrk="1" fontAlgn="base" latinLnBrk="0" hangingPunct="1">
              <a:lnSpc>
                <a:spcPct val="110000"/>
              </a:lnSpc>
              <a:spcBef>
                <a:spcPct val="0"/>
              </a:spcBef>
              <a:spcAft>
                <a:spcPts val="1199"/>
              </a:spcAft>
              <a:buClrTx/>
              <a:buSzTx/>
              <a:buFontTx/>
              <a:buNone/>
              <a:tabLst/>
              <a:defRPr/>
            </a:pPr>
            <a:endParaRPr kumimoji="0" lang="en-US" sz="700" b="1" i="0" u="none" strike="noStrike" kern="900" cap="none" spc="0" normalizeH="0" baseline="0" noProof="0" dirty="0">
              <a:ln>
                <a:noFill/>
              </a:ln>
              <a:gradFill>
                <a:gsLst>
                  <a:gs pos="72960">
                    <a:schemeClr val="accent6"/>
                  </a:gs>
                  <a:gs pos="60000">
                    <a:schemeClr val="accent6"/>
                  </a:gs>
                </a:gsLst>
                <a:lin ang="5400000" scaled="0"/>
              </a:gradFill>
              <a:effectLst/>
              <a:uLnTx/>
              <a:uFillTx/>
              <a:latin typeface="Segoe UI"/>
              <a:ea typeface="+mn-ea"/>
              <a:cs typeface="+mn-cs"/>
            </a:endParaRPr>
          </a:p>
          <a:p>
            <a:pPr marL="0" marR="0" lvl="0" indent="0" algn="ctr" defTabSz="932418" rtl="0" eaLnBrk="1" fontAlgn="base" latinLnBrk="0" hangingPunct="1">
              <a:lnSpc>
                <a:spcPct val="110000"/>
              </a:lnSpc>
              <a:spcBef>
                <a:spcPct val="0"/>
              </a:spcBef>
              <a:spcAft>
                <a:spcPts val="1199"/>
              </a:spcAft>
              <a:buClrTx/>
              <a:buSzTx/>
              <a:buFontTx/>
              <a:buNone/>
              <a:tabLst/>
              <a:defRPr/>
            </a:pPr>
            <a:endParaRPr kumimoji="0" lang="en-US" sz="700" b="1" i="0" u="none" strike="noStrike" kern="900" cap="none" spc="0" normalizeH="0" baseline="0" noProof="0" dirty="0">
              <a:ln>
                <a:noFill/>
              </a:ln>
              <a:gradFill>
                <a:gsLst>
                  <a:gs pos="72960">
                    <a:schemeClr val="accent6"/>
                  </a:gs>
                  <a:gs pos="60000">
                    <a:schemeClr val="accent6"/>
                  </a:gs>
                </a:gsLst>
                <a:lin ang="5400000" scaled="0"/>
              </a:gradFill>
              <a:effectLst/>
              <a:uLnTx/>
              <a:uFillTx/>
              <a:latin typeface="Segoe UI"/>
              <a:ea typeface="+mn-ea"/>
              <a:cs typeface="+mn-cs"/>
            </a:endParaRPr>
          </a:p>
          <a:p>
            <a:pPr marL="0" marR="0" lvl="0" indent="0" algn="ctr" defTabSz="932418" rtl="0" eaLnBrk="1" fontAlgn="base" latinLnBrk="0" hangingPunct="1">
              <a:lnSpc>
                <a:spcPct val="110000"/>
              </a:lnSpc>
              <a:spcBef>
                <a:spcPct val="0"/>
              </a:spcBef>
              <a:spcAft>
                <a:spcPts val="1199"/>
              </a:spcAft>
              <a:buClrTx/>
              <a:buSzTx/>
              <a:buFontTx/>
              <a:buNone/>
              <a:tabLst/>
              <a:defRPr/>
            </a:pPr>
            <a:r>
              <a:rPr kumimoji="0" lang="en-US" sz="700" b="1" i="0" u="none" strike="noStrike" kern="900" cap="none" spc="0" normalizeH="0" baseline="0" noProof="0" dirty="0">
                <a:ln>
                  <a:noFill/>
                </a:ln>
                <a:gradFill>
                  <a:gsLst>
                    <a:gs pos="72960">
                      <a:schemeClr val="accent6"/>
                    </a:gs>
                    <a:gs pos="60000">
                      <a:schemeClr val="accent6"/>
                    </a:gs>
                  </a:gsLst>
                  <a:lin ang="5400000" scaled="0"/>
                </a:gradFill>
                <a:effectLst/>
                <a:uLnTx/>
                <a:uFillTx/>
                <a:latin typeface="Segoe UI"/>
                <a:ea typeface="+mn-ea"/>
                <a:cs typeface="+mn-cs"/>
              </a:rPr>
              <a:t>IDENTIFY</a:t>
            </a:r>
            <a:br>
              <a:rPr kumimoji="0" lang="en-US" sz="700" b="1" i="0" u="none" strike="noStrike" kern="900" cap="none" spc="0" normalizeH="0" baseline="0" noProof="0" dirty="0">
                <a:ln>
                  <a:noFill/>
                </a:ln>
                <a:gradFill>
                  <a:gsLst>
                    <a:gs pos="72960">
                      <a:schemeClr val="accent6"/>
                    </a:gs>
                    <a:gs pos="60000">
                      <a:schemeClr val="accent6"/>
                    </a:gs>
                  </a:gsLst>
                  <a:lin ang="5400000" scaled="0"/>
                </a:gradFill>
                <a:effectLst/>
                <a:uLnTx/>
                <a:uFillTx/>
                <a:latin typeface="Segoe UI"/>
                <a:ea typeface="+mn-ea"/>
                <a:cs typeface="+mn-cs"/>
              </a:rPr>
            </a:br>
            <a:r>
              <a:rPr kumimoji="0" lang="en-US" sz="700" b="1" i="0" u="none" strike="noStrike" kern="900" cap="none" spc="0" normalizeH="0" baseline="0" noProof="0" dirty="0">
                <a:ln>
                  <a:noFill/>
                </a:ln>
                <a:gradFill>
                  <a:gsLst>
                    <a:gs pos="72960">
                      <a:schemeClr val="accent6"/>
                    </a:gs>
                    <a:gs pos="60000">
                      <a:schemeClr val="accent6"/>
                    </a:gs>
                  </a:gsLst>
                  <a:lin ang="5400000" scaled="0"/>
                </a:gradFill>
                <a:effectLst/>
                <a:uLnTx/>
                <a:uFillTx/>
                <a:latin typeface="Segoe UI"/>
                <a:ea typeface="+mn-ea"/>
                <a:cs typeface="+mn-cs"/>
              </a:rPr>
              <a:t>KEY STAKEHOLDERS</a:t>
            </a:r>
          </a:p>
        </p:txBody>
      </p:sp>
      <p:sp>
        <p:nvSpPr>
          <p:cNvPr id="6" name="Rectangle 5"/>
          <p:cNvSpPr/>
          <p:nvPr/>
        </p:nvSpPr>
        <p:spPr bwMode="auto">
          <a:xfrm>
            <a:off x="274638" y="4897911"/>
            <a:ext cx="5479402" cy="81320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701" y="296897"/>
            <a:ext cx="5535005" cy="1747938"/>
          </a:xfrm>
        </p:spPr>
        <p:txBody>
          <a:bodyPr/>
          <a:lstStyle/>
          <a:p>
            <a:r>
              <a:rPr lang="en-US" sz="4000"/>
              <a:t>Where are you in the adoption process?</a:t>
            </a:r>
            <a:endParaRPr lang="en-US" sz="1800" spc="0" dirty="0">
              <a:gradFill>
                <a:gsLst>
                  <a:gs pos="2917">
                    <a:schemeClr val="tx1"/>
                  </a:gs>
                  <a:gs pos="30000">
                    <a:schemeClr val="tx1"/>
                  </a:gs>
                </a:gsLst>
                <a:lin ang="5400000" scaled="0"/>
              </a:gradFill>
              <a:latin typeface="Segoe UI Semibold" charset="0"/>
              <a:ea typeface="Segoe UI Semibold" charset="0"/>
              <a:cs typeface="Segoe UI Semibold" charset="0"/>
            </a:endParaRPr>
          </a:p>
        </p:txBody>
      </p:sp>
      <p:sp>
        <p:nvSpPr>
          <p:cNvPr id="44" name="Content Placeholder 3"/>
          <p:cNvSpPr txBox="1">
            <a:spLocks/>
          </p:cNvSpPr>
          <p:nvPr/>
        </p:nvSpPr>
        <p:spPr>
          <a:xfrm>
            <a:off x="683290" y="1840685"/>
            <a:ext cx="5971242" cy="5003724"/>
          </a:xfrm>
          <a:prstGeom prst="rect">
            <a:avLst/>
          </a:prstGeom>
        </p:spPr>
        <p:txBody>
          <a:bodyPr vert="horz" wrap="square" lIns="146304" tIns="91440" rIns="146304" bIns="91440" rtlCol="0" anchor="ctr" anchorCtr="0">
            <a:noAutofit/>
          </a:bodyPr>
          <a:lstStyle>
            <a:lvl1pPr marL="346486" marR="0" indent="-346486" algn="l" defTabSz="932559" rtl="0" eaLnBrk="1" fontAlgn="auto" latinLnBrk="0" hangingPunct="1">
              <a:lnSpc>
                <a:spcPct val="90000"/>
              </a:lnSpc>
              <a:spcBef>
                <a:spcPct val="20000"/>
              </a:spcBef>
              <a:spcAft>
                <a:spcPts val="0"/>
              </a:spcAft>
              <a:buClrTx/>
              <a:buSzPct val="80000"/>
              <a:buFont typeface="Arial" pitchFamily="34" charset="0"/>
              <a:buChar char="•"/>
              <a:tabLst/>
              <a:defRPr sz="3672" kern="1200" spc="-71" baseline="0">
                <a:gradFill>
                  <a:gsLst>
                    <a:gs pos="1250">
                      <a:schemeClr val="bg2"/>
                    </a:gs>
                    <a:gs pos="100000">
                      <a:schemeClr val="bg2"/>
                    </a:gs>
                  </a:gsLst>
                  <a:lin ang="5400000" scaled="0"/>
                </a:gradFill>
                <a:latin typeface="+mj-lt"/>
                <a:ea typeface="+mn-ea"/>
                <a:cs typeface="+mn-cs"/>
              </a:defRPr>
            </a:lvl1pPr>
            <a:lvl2pPr marL="584492" marR="0" indent="-238007" algn="l" defTabSz="932559"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gradFill>
                  <a:gsLst>
                    <a:gs pos="1250">
                      <a:schemeClr val="bg2"/>
                    </a:gs>
                    <a:gs pos="100000">
                      <a:schemeClr val="bg2"/>
                    </a:gs>
                  </a:gsLst>
                  <a:lin ang="5400000" scaled="0"/>
                </a:gradFill>
                <a:latin typeface="+mn-lt"/>
                <a:ea typeface="+mn-ea"/>
                <a:cs typeface="+mn-cs"/>
              </a:defRPr>
            </a:lvl2pPr>
            <a:lvl3pPr marL="814403"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814403" algn="l"/>
              </a:tabLst>
              <a:defRPr sz="2448" kern="1200" spc="0" baseline="0">
                <a:gradFill>
                  <a:gsLst>
                    <a:gs pos="1250">
                      <a:schemeClr val="bg2"/>
                    </a:gs>
                    <a:gs pos="100000">
                      <a:schemeClr val="bg2"/>
                    </a:gs>
                  </a:gsLst>
                  <a:lin ang="5400000" scaled="0"/>
                </a:gradFill>
                <a:latin typeface="+mn-lt"/>
                <a:ea typeface="+mn-ea"/>
                <a:cs typeface="+mn-cs"/>
              </a:defRPr>
            </a:lvl3pPr>
            <a:lvl4pPr marL="1050791" marR="0" indent="-236387" algn="l" defTabSz="932559"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bg2"/>
                    </a:gs>
                    <a:gs pos="100000">
                      <a:schemeClr val="bg2"/>
                    </a:gs>
                  </a:gsLst>
                  <a:lin ang="5400000" scaled="0"/>
                </a:gradFill>
                <a:latin typeface="+mn-lt"/>
                <a:ea typeface="+mn-ea"/>
                <a:cs typeface="+mn-cs"/>
              </a:defRPr>
            </a:lvl4pPr>
            <a:lvl5pPr marL="1280702"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1280702" algn="l"/>
              </a:tabLst>
              <a:defRPr sz="2040" kern="1200" spc="0" baseline="0">
                <a:gradFill>
                  <a:gsLst>
                    <a:gs pos="1250">
                      <a:schemeClr val="bg2"/>
                    </a:gs>
                    <a:gs pos="100000">
                      <a:schemeClr val="bg2"/>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indent="0" defTabSz="896386">
              <a:lnSpc>
                <a:spcPct val="100000"/>
              </a:lnSpc>
              <a:spcBef>
                <a:spcPts val="0"/>
              </a:spcBef>
              <a:buSzTx/>
              <a:buNone/>
              <a:defRPr/>
            </a:pPr>
            <a:r>
              <a:rPr lang="en-US" sz="2000"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Identify key stakeholders</a:t>
            </a:r>
          </a:p>
          <a:p>
            <a:pPr marL="0" lvl="1" indent="0" defTabSz="932103" fontAlgn="base">
              <a:lnSpc>
                <a:spcPct val="110000"/>
              </a:lnSpc>
              <a:spcBef>
                <a:spcPct val="0"/>
              </a:spcBef>
              <a:spcAft>
                <a:spcPts val="600"/>
              </a:spcAft>
              <a:buClr>
                <a:srgbClr val="DC3C00"/>
              </a:buClr>
              <a:buNone/>
              <a:defRPr/>
            </a:pPr>
            <a:r>
              <a:rPr kumimoji="0" lang="en-US" sz="12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Create a dynamic</a:t>
            </a:r>
            <a:r>
              <a:rPr kumimoji="0" lang="en-US" sz="1200" b="0" i="0" u="none" strike="noStrike" kern="1200" cap="none" spc="0" normalizeH="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 team of the right people to drive and effect change</a:t>
            </a:r>
            <a:endParaRPr lang="en-US" sz="1200" dirty="0">
              <a:gradFill>
                <a:gsLst>
                  <a:gs pos="13889">
                    <a:srgbClr val="505050"/>
                  </a:gs>
                  <a:gs pos="28704">
                    <a:srgbClr val="505050"/>
                  </a:gs>
                </a:gsLst>
                <a:lin ang="5400000" scaled="0"/>
              </a:gradFill>
              <a:latin typeface="+mj-lt"/>
              <a:ea typeface="Segoe UI" pitchFamily="34" charset="0"/>
              <a:cs typeface="Segoe UI" pitchFamily="34" charset="0"/>
            </a:endParaRPr>
          </a:p>
          <a:p>
            <a:pPr marL="0" lvl="1" indent="0" defTabSz="932103" fontAlgn="base">
              <a:lnSpc>
                <a:spcPct val="110000"/>
              </a:lnSpc>
              <a:spcBef>
                <a:spcPct val="0"/>
              </a:spcBef>
              <a:spcAft>
                <a:spcPts val="600"/>
              </a:spcAft>
              <a:buClr>
                <a:srgbClr val="DC3C00"/>
              </a:buClr>
              <a:buNone/>
              <a:defRPr/>
            </a:pPr>
            <a:endPar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endParaRPr>
          </a:p>
          <a:p>
            <a:pPr marL="0" lvl="1" indent="0" defTabSz="896386">
              <a:lnSpc>
                <a:spcPct val="100000"/>
              </a:lnSpc>
              <a:spcBef>
                <a:spcPts val="0"/>
              </a:spcBef>
              <a:buSzTx/>
              <a:buNone/>
              <a:defRPr/>
            </a:pPr>
            <a:r>
              <a:rPr lang="en-US" sz="2000"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Identify &amp; prioritize business scenarios</a:t>
            </a:r>
          </a:p>
          <a:p>
            <a:pPr marL="0" lvl="1" indent="0" defTabSz="932103" fontAlgn="base">
              <a:lnSpc>
                <a:spcPct val="110000"/>
              </a:lnSpc>
              <a:spcBef>
                <a:spcPct val="0"/>
              </a:spcBef>
              <a:spcAft>
                <a:spcPts val="600"/>
              </a:spcAft>
              <a:buClr>
                <a:srgbClr val="DC3C00"/>
              </a:buClr>
              <a:buSzTx/>
              <a:buNone/>
              <a:defRPr/>
            </a:pPr>
            <a:r>
              <a:rPr lang="en-US" sz="1200" dirty="0">
                <a:gradFill>
                  <a:gsLst>
                    <a:gs pos="13889">
                      <a:srgbClr val="505050"/>
                    </a:gs>
                    <a:gs pos="28704">
                      <a:srgbClr val="505050"/>
                    </a:gs>
                  </a:gsLst>
                  <a:lin ang="5400000" scaled="0"/>
                </a:gradFill>
                <a:latin typeface="Segoe UI Semibold"/>
                <a:ea typeface="Segoe UI" pitchFamily="34" charset="0"/>
                <a:cs typeface="Segoe UI" pitchFamily="34" charset="0"/>
              </a:rPr>
              <a:t>Determine how your organization will use Office 365 to addresses your </a:t>
            </a:r>
            <a:br>
              <a:rPr lang="en-US" sz="1200" dirty="0">
                <a:gradFill>
                  <a:gsLst>
                    <a:gs pos="13889">
                      <a:srgbClr val="505050"/>
                    </a:gs>
                    <a:gs pos="28704">
                      <a:srgbClr val="505050"/>
                    </a:gs>
                  </a:gsLst>
                  <a:lin ang="5400000" scaled="0"/>
                </a:gradFill>
                <a:latin typeface="Segoe UI Semibold"/>
                <a:ea typeface="Segoe UI" pitchFamily="34" charset="0"/>
                <a:cs typeface="Segoe UI" pitchFamily="34" charset="0"/>
              </a:rPr>
            </a:br>
            <a:r>
              <a:rPr lang="en-US" sz="1200" dirty="0">
                <a:gradFill>
                  <a:gsLst>
                    <a:gs pos="13889">
                      <a:srgbClr val="505050"/>
                    </a:gs>
                    <a:gs pos="28704">
                      <a:srgbClr val="505050"/>
                    </a:gs>
                  </a:gsLst>
                  <a:lin ang="5400000" scaled="0"/>
                </a:gradFill>
                <a:latin typeface="Segoe UI Semibold"/>
                <a:ea typeface="Segoe UI" pitchFamily="34" charset="0"/>
                <a:cs typeface="Segoe UI" pitchFamily="34" charset="0"/>
              </a:rPr>
              <a:t>business goals and challenges</a:t>
            </a:r>
          </a:p>
          <a:p>
            <a:pPr marL="0" lvl="1" indent="0" defTabSz="932103" fontAlgn="base">
              <a:lnSpc>
                <a:spcPct val="110000"/>
              </a:lnSpc>
              <a:spcBef>
                <a:spcPct val="0"/>
              </a:spcBef>
              <a:spcAft>
                <a:spcPts val="600"/>
              </a:spcAft>
              <a:buClr>
                <a:srgbClr val="DC3C00"/>
              </a:buClr>
              <a:buNone/>
              <a:defRPr/>
            </a:pPr>
            <a:endParaRPr kumimoji="0" lang="en-US" sz="1400" b="0" i="0" u="none" strike="noStrike" kern="1200" cap="none" spc="0" normalizeH="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endParaRPr>
          </a:p>
          <a:p>
            <a:pPr marL="0" lvl="1" indent="0" defTabSz="896386">
              <a:lnSpc>
                <a:spcPct val="100000"/>
              </a:lnSpc>
              <a:spcBef>
                <a:spcPts val="0"/>
              </a:spcBef>
              <a:buSzTx/>
              <a:buNone/>
              <a:defRPr/>
            </a:pPr>
            <a:r>
              <a:rPr lang="en-US" sz="2000"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Create success plan</a:t>
            </a:r>
          </a:p>
          <a:p>
            <a:pPr marL="0" lvl="1" indent="0" defTabSz="932103" fontAlgn="base">
              <a:lnSpc>
                <a:spcPct val="110000"/>
              </a:lnSpc>
              <a:spcBef>
                <a:spcPct val="0"/>
              </a:spcBef>
              <a:spcAft>
                <a:spcPts val="600"/>
              </a:spcAft>
              <a:buClr>
                <a:srgbClr val="DC3C00"/>
              </a:buClr>
              <a:buSzTx/>
              <a:buNone/>
              <a:defRPr/>
            </a:pPr>
            <a:r>
              <a:rPr lang="en-US" sz="1200" dirty="0">
                <a:gradFill>
                  <a:gsLst>
                    <a:gs pos="13889">
                      <a:srgbClr val="505050"/>
                    </a:gs>
                    <a:gs pos="28704">
                      <a:srgbClr val="505050"/>
                    </a:gs>
                  </a:gsLst>
                  <a:lin ang="5400000" scaled="0"/>
                </a:gradFill>
                <a:latin typeface="Segoe UI Semibold"/>
                <a:ea typeface="Segoe UI" pitchFamily="34" charset="0"/>
                <a:cs typeface="Segoe UI" pitchFamily="34" charset="0"/>
              </a:rPr>
              <a:t>Create a plan for realizing your goals with Office 365</a:t>
            </a:r>
          </a:p>
          <a:p>
            <a:pPr marL="0" lvl="1" indent="0" defTabSz="932103" fontAlgn="base">
              <a:lnSpc>
                <a:spcPct val="110000"/>
              </a:lnSpc>
              <a:spcBef>
                <a:spcPct val="0"/>
              </a:spcBef>
              <a:spcAft>
                <a:spcPts val="600"/>
              </a:spcAft>
              <a:buClr>
                <a:srgbClr val="DC3C00"/>
              </a:buClr>
              <a:buNone/>
              <a:defRPr/>
            </a:pPr>
            <a:endParaRPr lang="en-US" sz="1600" dirty="0">
              <a:gradFill>
                <a:gsLst>
                  <a:gs pos="13889">
                    <a:srgbClr val="505050"/>
                  </a:gs>
                  <a:gs pos="28704">
                    <a:srgbClr val="505050"/>
                  </a:gs>
                </a:gsLst>
                <a:lin ang="5400000" scaled="0"/>
              </a:gradFill>
              <a:latin typeface="Segoe UI"/>
              <a:ea typeface="Segoe UI" pitchFamily="34" charset="0"/>
              <a:cs typeface="Segoe UI" pitchFamily="34" charset="0"/>
            </a:endParaRPr>
          </a:p>
          <a:p>
            <a:pPr marL="0" lvl="1" indent="0" defTabSz="896386">
              <a:lnSpc>
                <a:spcPct val="100000"/>
              </a:lnSpc>
              <a:spcBef>
                <a:spcPts val="0"/>
              </a:spcBef>
              <a:buSzTx/>
              <a:buNone/>
              <a:defRPr/>
            </a:pPr>
            <a:r>
              <a:rPr lang="en-US" sz="2000"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Execute success plan</a:t>
            </a:r>
          </a:p>
          <a:p>
            <a:pPr marL="0" lvl="1" indent="0" defTabSz="932103" fontAlgn="base">
              <a:lnSpc>
                <a:spcPct val="110000"/>
              </a:lnSpc>
              <a:spcBef>
                <a:spcPct val="0"/>
              </a:spcBef>
              <a:spcAft>
                <a:spcPts val="600"/>
              </a:spcAft>
              <a:buClr>
                <a:srgbClr val="DC3C00"/>
              </a:buClr>
              <a:buNone/>
              <a:defRPr/>
            </a:pPr>
            <a:r>
              <a:rPr lang="en-US" sz="1200" dirty="0">
                <a:gradFill>
                  <a:gsLst>
                    <a:gs pos="13889">
                      <a:srgbClr val="505050"/>
                    </a:gs>
                    <a:gs pos="28704">
                      <a:srgbClr val="505050"/>
                    </a:gs>
                  </a:gsLst>
                  <a:lin ang="5400000" scaled="0"/>
                </a:gradFill>
                <a:latin typeface="+mj-lt"/>
                <a:ea typeface="Segoe UI" pitchFamily="34" charset="0"/>
                <a:cs typeface="Segoe UI" pitchFamily="34" charset="0"/>
              </a:rPr>
              <a:t>Implement your Office 365 launch across your entire organization</a:t>
            </a:r>
          </a:p>
          <a:p>
            <a:pPr marL="0" lvl="1" indent="0" defTabSz="932103" fontAlgn="base">
              <a:lnSpc>
                <a:spcPct val="110000"/>
              </a:lnSpc>
              <a:spcBef>
                <a:spcPct val="0"/>
              </a:spcBef>
              <a:spcAft>
                <a:spcPts val="600"/>
              </a:spcAft>
              <a:buClr>
                <a:srgbClr val="DC3C00"/>
              </a:buClr>
              <a:buNone/>
              <a:defRPr/>
            </a:pPr>
            <a:endParaRPr lang="en-US" sz="1400" dirty="0">
              <a:gradFill>
                <a:gsLst>
                  <a:gs pos="13889">
                    <a:srgbClr val="505050"/>
                  </a:gs>
                  <a:gs pos="28704">
                    <a:srgbClr val="505050"/>
                  </a:gs>
                </a:gsLst>
                <a:lin ang="5400000" scaled="0"/>
              </a:gradFill>
              <a:latin typeface="Segoe UI"/>
              <a:ea typeface="Segoe UI" pitchFamily="34" charset="0"/>
              <a:cs typeface="Segoe UI" pitchFamily="34" charset="0"/>
            </a:endParaRPr>
          </a:p>
          <a:p>
            <a:pPr marL="0" lvl="1" indent="0" defTabSz="896386">
              <a:lnSpc>
                <a:spcPct val="100000"/>
              </a:lnSpc>
              <a:spcBef>
                <a:spcPts val="0"/>
              </a:spcBef>
              <a:buSzTx/>
              <a:buNone/>
              <a:defRPr/>
            </a:pPr>
            <a:r>
              <a:rPr lang="en-US" sz="2000"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Sustainment </a:t>
            </a:r>
          </a:p>
          <a:p>
            <a:pPr marL="0" lvl="1" indent="0" defTabSz="932103" fontAlgn="base">
              <a:lnSpc>
                <a:spcPct val="110000"/>
              </a:lnSpc>
              <a:spcBef>
                <a:spcPct val="0"/>
              </a:spcBef>
              <a:spcAft>
                <a:spcPts val="600"/>
              </a:spcAft>
              <a:buClr>
                <a:srgbClr val="DC3C00"/>
              </a:buClr>
              <a:buSzTx/>
              <a:buNone/>
              <a:defRPr/>
            </a:pPr>
            <a:r>
              <a:rPr lang="en-US" sz="1200" dirty="0">
                <a:gradFill>
                  <a:gsLst>
                    <a:gs pos="13889">
                      <a:srgbClr val="505050"/>
                    </a:gs>
                    <a:gs pos="28704">
                      <a:srgbClr val="505050"/>
                    </a:gs>
                  </a:gsLst>
                  <a:lin ang="5400000" scaled="0"/>
                </a:gradFill>
                <a:latin typeface="Segoe UI Semibold"/>
                <a:ea typeface="Segoe UI" pitchFamily="34" charset="0"/>
                <a:cs typeface="Segoe UI" pitchFamily="34" charset="0"/>
              </a:rPr>
              <a:t>Drive ongoing adoption, manage change, measure and share success</a:t>
            </a:r>
          </a:p>
          <a:p>
            <a:pPr marL="0" lvl="1" indent="0" defTabSz="932103" fontAlgn="base">
              <a:lnSpc>
                <a:spcPct val="110000"/>
              </a:lnSpc>
              <a:spcBef>
                <a:spcPct val="0"/>
              </a:spcBef>
              <a:spcAft>
                <a:spcPts val="600"/>
              </a:spcAft>
              <a:buClr>
                <a:srgbClr val="DC3C00"/>
              </a:buClr>
              <a:buNone/>
              <a:defRPr/>
            </a:pPr>
            <a:endParaRPr lang="en-US" sz="1200" dirty="0">
              <a:gradFill>
                <a:gsLst>
                  <a:gs pos="13889">
                    <a:srgbClr val="505050"/>
                  </a:gs>
                  <a:gs pos="28704">
                    <a:srgbClr val="505050"/>
                  </a:gs>
                </a:gsLst>
                <a:lin ang="5400000" scaled="0"/>
              </a:gradFill>
              <a:latin typeface="+mj-lt"/>
              <a:ea typeface="Segoe UI" pitchFamily="34" charset="0"/>
              <a:cs typeface="Segoe UI" pitchFamily="34" charset="0"/>
            </a:endParaRPr>
          </a:p>
        </p:txBody>
      </p:sp>
      <p:sp>
        <p:nvSpPr>
          <p:cNvPr id="5" name="Rectangle 4"/>
          <p:cNvSpPr/>
          <p:nvPr/>
        </p:nvSpPr>
        <p:spPr>
          <a:xfrm>
            <a:off x="374446" y="2031840"/>
            <a:ext cx="433132" cy="646331"/>
          </a:xfrm>
          <a:prstGeom prst="rect">
            <a:avLst/>
          </a:prstGeom>
        </p:spPr>
        <p:txBody>
          <a:bodyPr wrap="none" anchor="ctr">
            <a:spAutoFit/>
          </a:bodyPr>
          <a:lstStyle/>
          <a:p>
            <a:pPr lvl="0" defTabSz="914099" fontAlgn="base">
              <a:spcBef>
                <a:spcPct val="0"/>
              </a:spcBef>
              <a:spcAft>
                <a:spcPct val="0"/>
              </a:spcAft>
              <a:defRPr/>
            </a:pPr>
            <a:r>
              <a:rPr lang="en-US" sz="3600" kern="0" dirty="0">
                <a:gradFill>
                  <a:gsLst>
                    <a:gs pos="92623">
                      <a:srgbClr val="D83B01"/>
                    </a:gs>
                    <a:gs pos="79508">
                      <a:srgbClr val="D83B01"/>
                    </a:gs>
                  </a:gsLst>
                  <a:lin ang="5400000" scaled="1"/>
                </a:gradFill>
              </a:rPr>
              <a:t>1</a:t>
            </a:r>
            <a:endParaRPr lang="en-US" sz="3600" kern="0" dirty="0">
              <a:gradFill>
                <a:gsLst>
                  <a:gs pos="92623">
                    <a:srgbClr val="D83B01"/>
                  </a:gs>
                  <a:gs pos="79508">
                    <a:srgbClr val="D83B01"/>
                  </a:gs>
                </a:gsLst>
                <a:lin ang="5400000" scaled="1"/>
              </a:gradFill>
              <a:ea typeface="Segoe UI" pitchFamily="34" charset="0"/>
              <a:cs typeface="Segoe UI" pitchFamily="34" charset="0"/>
            </a:endParaRPr>
          </a:p>
        </p:txBody>
      </p:sp>
      <p:sp>
        <p:nvSpPr>
          <p:cNvPr id="52" name="Rectangle 51"/>
          <p:cNvSpPr/>
          <p:nvPr/>
        </p:nvSpPr>
        <p:spPr>
          <a:xfrm>
            <a:off x="366141" y="2907536"/>
            <a:ext cx="433132" cy="646331"/>
          </a:xfrm>
          <a:prstGeom prst="rect">
            <a:avLst/>
          </a:prstGeom>
        </p:spPr>
        <p:txBody>
          <a:bodyPr wrap="none" anchor="ctr">
            <a:spAutoFit/>
          </a:bodyPr>
          <a:lstStyle/>
          <a:p>
            <a:pPr lvl="0" defTabSz="914099" fontAlgn="base">
              <a:spcBef>
                <a:spcPct val="0"/>
              </a:spcBef>
              <a:spcAft>
                <a:spcPct val="0"/>
              </a:spcAft>
              <a:defRPr/>
            </a:pPr>
            <a:r>
              <a:rPr lang="en-US" sz="3600" kern="0" dirty="0">
                <a:gradFill>
                  <a:gsLst>
                    <a:gs pos="92623">
                      <a:srgbClr val="D83B01"/>
                    </a:gs>
                    <a:gs pos="79508">
                      <a:srgbClr val="D83B01"/>
                    </a:gs>
                  </a:gsLst>
                  <a:lin ang="5400000" scaled="1"/>
                </a:gradFill>
              </a:rPr>
              <a:t>2</a:t>
            </a:r>
            <a:endParaRPr lang="en-US" sz="3600" kern="0" dirty="0">
              <a:gradFill>
                <a:gsLst>
                  <a:gs pos="92623">
                    <a:srgbClr val="D83B01"/>
                  </a:gs>
                  <a:gs pos="79508">
                    <a:srgbClr val="D83B01"/>
                  </a:gs>
                </a:gsLst>
                <a:lin ang="5400000" scaled="1"/>
              </a:gradFill>
              <a:ea typeface="Segoe UI" pitchFamily="34" charset="0"/>
              <a:cs typeface="Segoe UI" pitchFamily="34" charset="0"/>
            </a:endParaRPr>
          </a:p>
        </p:txBody>
      </p:sp>
      <p:sp>
        <p:nvSpPr>
          <p:cNvPr id="55" name="Rectangle 54"/>
          <p:cNvSpPr/>
          <p:nvPr/>
        </p:nvSpPr>
        <p:spPr>
          <a:xfrm>
            <a:off x="374446" y="4009450"/>
            <a:ext cx="433132" cy="646331"/>
          </a:xfrm>
          <a:prstGeom prst="rect">
            <a:avLst/>
          </a:prstGeom>
        </p:spPr>
        <p:txBody>
          <a:bodyPr wrap="none" anchor="ctr">
            <a:spAutoFit/>
          </a:bodyPr>
          <a:lstStyle/>
          <a:p>
            <a:pPr lvl="0" defTabSz="914099" fontAlgn="base">
              <a:spcBef>
                <a:spcPct val="0"/>
              </a:spcBef>
              <a:spcAft>
                <a:spcPct val="0"/>
              </a:spcAft>
              <a:defRPr/>
            </a:pPr>
            <a:r>
              <a:rPr lang="en-US" sz="3600" kern="0" dirty="0">
                <a:gradFill>
                  <a:gsLst>
                    <a:gs pos="92623">
                      <a:srgbClr val="D83B01"/>
                    </a:gs>
                    <a:gs pos="79508">
                      <a:srgbClr val="D83B01"/>
                    </a:gs>
                  </a:gsLst>
                  <a:lin ang="5400000" scaled="1"/>
                </a:gradFill>
              </a:rPr>
              <a:t>3</a:t>
            </a:r>
            <a:endParaRPr lang="en-US" sz="3600" kern="0" dirty="0">
              <a:gradFill>
                <a:gsLst>
                  <a:gs pos="92623">
                    <a:srgbClr val="D83B01"/>
                  </a:gs>
                  <a:gs pos="79508">
                    <a:srgbClr val="D83B01"/>
                  </a:gs>
                </a:gsLst>
                <a:lin ang="5400000" scaled="1"/>
              </a:gradFill>
              <a:ea typeface="Segoe UI" pitchFamily="34" charset="0"/>
              <a:cs typeface="Segoe UI" pitchFamily="34" charset="0"/>
            </a:endParaRPr>
          </a:p>
        </p:txBody>
      </p:sp>
      <p:sp>
        <p:nvSpPr>
          <p:cNvPr id="56" name="Rectangle 55"/>
          <p:cNvSpPr/>
          <p:nvPr/>
        </p:nvSpPr>
        <p:spPr>
          <a:xfrm>
            <a:off x="366141" y="4934591"/>
            <a:ext cx="433132" cy="646331"/>
          </a:xfrm>
          <a:prstGeom prst="rect">
            <a:avLst/>
          </a:prstGeom>
        </p:spPr>
        <p:txBody>
          <a:bodyPr wrap="none" anchor="ctr">
            <a:spAutoFit/>
          </a:bodyPr>
          <a:lstStyle/>
          <a:p>
            <a:pPr lvl="0" defTabSz="914099" fontAlgn="base">
              <a:spcBef>
                <a:spcPct val="0"/>
              </a:spcBef>
              <a:spcAft>
                <a:spcPct val="0"/>
              </a:spcAft>
              <a:defRPr/>
            </a:pPr>
            <a:r>
              <a:rPr lang="en-US" sz="3600" kern="0" dirty="0">
                <a:gradFill>
                  <a:gsLst>
                    <a:gs pos="92623">
                      <a:srgbClr val="D83B01"/>
                    </a:gs>
                    <a:gs pos="79508">
                      <a:srgbClr val="D83B01"/>
                    </a:gs>
                  </a:gsLst>
                  <a:lin ang="5400000" scaled="1"/>
                </a:gradFill>
              </a:rPr>
              <a:t>4</a:t>
            </a:r>
            <a:endParaRPr lang="en-US" sz="3600" kern="0" dirty="0">
              <a:gradFill>
                <a:gsLst>
                  <a:gs pos="92623">
                    <a:srgbClr val="D83B01"/>
                  </a:gs>
                  <a:gs pos="79508">
                    <a:srgbClr val="D83B01"/>
                  </a:gs>
                </a:gsLst>
                <a:lin ang="5400000" scaled="1"/>
              </a:gradFill>
              <a:ea typeface="Segoe UI" pitchFamily="34" charset="0"/>
              <a:cs typeface="Segoe UI" pitchFamily="34" charset="0"/>
            </a:endParaRPr>
          </a:p>
        </p:txBody>
      </p:sp>
      <p:sp>
        <p:nvSpPr>
          <p:cNvPr id="65" name="Oval 64"/>
          <p:cNvSpPr/>
          <p:nvPr/>
        </p:nvSpPr>
        <p:spPr bwMode="auto">
          <a:xfrm>
            <a:off x="7789947" y="2395891"/>
            <a:ext cx="3136786" cy="3136784"/>
          </a:xfrm>
          <a:prstGeom prst="ellipse">
            <a:avLst/>
          </a:prstGeom>
          <a:noFill/>
          <a:ln w="1270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0" marR="0" lvl="0" indent="0" algn="ctr" defTabSz="950846" rtl="0"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mn-ea"/>
              <a:cs typeface="+mn-cs"/>
            </a:endParaRPr>
          </a:p>
        </p:txBody>
      </p:sp>
      <p:sp>
        <p:nvSpPr>
          <p:cNvPr id="69" name="TextBox 68"/>
          <p:cNvSpPr txBox="1"/>
          <p:nvPr/>
        </p:nvSpPr>
        <p:spPr>
          <a:xfrm>
            <a:off x="8347260" y="3641116"/>
            <a:ext cx="2022157" cy="646331"/>
          </a:xfrm>
          <a:prstGeom prst="rect">
            <a:avLst/>
          </a:prstGeom>
        </p:spPr>
        <p:txBody>
          <a:bodyPr wrap="none" rtlCol="0" anchor="ctr">
            <a:spAutoFit/>
          </a:bodyPr>
          <a:lstStyle/>
          <a:p>
            <a:pPr marL="0" marR="0" lvl="0" indent="0" algn="ctr" defTabSz="932651"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gradFill>
                  <a:gsLst>
                    <a:gs pos="0">
                      <a:srgbClr val="635D59"/>
                    </a:gs>
                    <a:gs pos="100000">
                      <a:srgbClr val="635D59"/>
                    </a:gs>
                  </a:gsLst>
                  <a:lin ang="5400000" scaled="1"/>
                </a:gradFill>
                <a:effectLst/>
                <a:uLnTx/>
                <a:uFillTx/>
                <a:latin typeface="Segoe UI"/>
                <a:ea typeface="+mn-ea"/>
                <a:cs typeface="Segoe UI Light" panose="020B0502040204020203" pitchFamily="34" charset="0"/>
              </a:rPr>
              <a:t>FastTrack</a:t>
            </a:r>
          </a:p>
        </p:txBody>
      </p:sp>
      <p:sp>
        <p:nvSpPr>
          <p:cNvPr id="74" name="Oval 73"/>
          <p:cNvSpPr/>
          <p:nvPr/>
        </p:nvSpPr>
        <p:spPr>
          <a:xfrm rot="16873052">
            <a:off x="6435507" y="3097095"/>
            <a:ext cx="222649" cy="222649"/>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wrap="none" lIns="0" tIns="0" rIns="0" bIns="0"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gradFill>
                  <a:gsLst>
                    <a:gs pos="1250">
                      <a:srgbClr val="FFFFFF"/>
                    </a:gs>
                    <a:gs pos="100000">
                      <a:srgbClr val="FFFFFF"/>
                    </a:gs>
                  </a:gsLst>
                  <a:lin ang="0" scaled="0"/>
                </a:gradFill>
                <a:effectLst/>
                <a:uLnTx/>
                <a:uFillTx/>
                <a:latin typeface="Segoe UI"/>
                <a:ea typeface="+mn-ea"/>
                <a:cs typeface="+mn-cs"/>
              </a:rPr>
              <a:t>1</a:t>
            </a:r>
          </a:p>
        </p:txBody>
      </p:sp>
      <p:sp>
        <p:nvSpPr>
          <p:cNvPr id="82" name="Oval 81"/>
          <p:cNvSpPr/>
          <p:nvPr/>
        </p:nvSpPr>
        <p:spPr>
          <a:xfrm rot="19229681">
            <a:off x="7388482" y="1596736"/>
            <a:ext cx="222649" cy="222649"/>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a:ea typeface="+mn-ea"/>
                <a:cs typeface="+mn-cs"/>
              </a:rPr>
              <a:t>2</a:t>
            </a:r>
          </a:p>
        </p:txBody>
      </p:sp>
      <p:sp>
        <p:nvSpPr>
          <p:cNvPr id="85" name="Oval 84"/>
          <p:cNvSpPr/>
          <p:nvPr/>
        </p:nvSpPr>
        <p:spPr>
          <a:xfrm rot="20777324">
            <a:off x="8922585" y="958422"/>
            <a:ext cx="222649" cy="222649"/>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gradFill>
                  <a:gsLst>
                    <a:gs pos="1250">
                      <a:srgbClr val="FFFFFF"/>
                    </a:gs>
                    <a:gs pos="100000">
                      <a:srgbClr val="FFFFFF"/>
                    </a:gs>
                  </a:gsLst>
                  <a:lin ang="0" scaled="0"/>
                </a:gradFill>
                <a:effectLst/>
                <a:uLnTx/>
                <a:uFillTx/>
                <a:latin typeface="Segoe UI"/>
                <a:ea typeface="+mn-ea"/>
                <a:cs typeface="+mn-cs"/>
              </a:rPr>
              <a:t>3</a:t>
            </a:r>
          </a:p>
        </p:txBody>
      </p:sp>
      <p:sp>
        <p:nvSpPr>
          <p:cNvPr id="89" name="Oval 88"/>
          <p:cNvSpPr/>
          <p:nvPr/>
        </p:nvSpPr>
        <p:spPr>
          <a:xfrm rot="3984443">
            <a:off x="12147843" y="2695181"/>
            <a:ext cx="222649" cy="222649"/>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defTabSz="932651"/>
            <a:r>
              <a:rPr lang="en-US" sz="1400" b="1" dirty="0">
                <a:gradFill>
                  <a:gsLst>
                    <a:gs pos="1250">
                      <a:srgbClr val="FFFFFF"/>
                    </a:gs>
                    <a:gs pos="100000">
                      <a:srgbClr val="FFFFFF"/>
                    </a:gs>
                  </a:gsLst>
                </a:gradFill>
                <a:latin typeface="Segoe UI"/>
              </a:rPr>
              <a:t>4</a:t>
            </a:r>
          </a:p>
        </p:txBody>
      </p:sp>
      <p:cxnSp>
        <p:nvCxnSpPr>
          <p:cNvPr id="97" name="Straight Connector 96"/>
          <p:cNvCxnSpPr/>
          <p:nvPr/>
        </p:nvCxnSpPr>
        <p:spPr>
          <a:xfrm flipH="1" flipV="1">
            <a:off x="10623203" y="5719813"/>
            <a:ext cx="380619" cy="5932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0714741" y="6166622"/>
            <a:ext cx="194974" cy="115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0567136" y="5961974"/>
            <a:ext cx="194974" cy="115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10499982" y="5822500"/>
            <a:ext cx="194974" cy="115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1" name="Arc 100"/>
          <p:cNvSpPr/>
          <p:nvPr/>
        </p:nvSpPr>
        <p:spPr>
          <a:xfrm>
            <a:off x="6833278" y="1588992"/>
            <a:ext cx="4811330" cy="4686207"/>
          </a:xfrm>
          <a:prstGeom prst="arc">
            <a:avLst>
              <a:gd name="adj1" fmla="val 17643792"/>
              <a:gd name="adj2" fmla="val 2887658"/>
            </a:avLst>
          </a:prstGeom>
          <a:no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102" name="Straight Connector 101"/>
          <p:cNvCxnSpPr/>
          <p:nvPr/>
        </p:nvCxnSpPr>
        <p:spPr>
          <a:xfrm flipV="1">
            <a:off x="10202296" y="1619802"/>
            <a:ext cx="71155" cy="160337"/>
          </a:xfrm>
          <a:prstGeom prst="line">
            <a:avLst/>
          </a:prstGeom>
          <a:no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03" name="Arc 102"/>
          <p:cNvSpPr/>
          <p:nvPr/>
        </p:nvSpPr>
        <p:spPr>
          <a:xfrm>
            <a:off x="7160782" y="1766099"/>
            <a:ext cx="4335643" cy="4327071"/>
          </a:xfrm>
          <a:prstGeom prst="arc">
            <a:avLst>
              <a:gd name="adj1" fmla="val 17010203"/>
              <a:gd name="adj2" fmla="val 2979736"/>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104" name="Straight Connector 103"/>
          <p:cNvCxnSpPr/>
          <p:nvPr/>
        </p:nvCxnSpPr>
        <p:spPr>
          <a:xfrm flipV="1">
            <a:off x="9834128" y="1326797"/>
            <a:ext cx="189502" cy="498930"/>
          </a:xfrm>
          <a:prstGeom prst="line">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useBgFill="1">
        <p:nvSpPr>
          <p:cNvPr id="105" name="Rectangle 104"/>
          <p:cNvSpPr/>
          <p:nvPr/>
        </p:nvSpPr>
        <p:spPr>
          <a:xfrm rot="930177">
            <a:off x="9951451" y="1099681"/>
            <a:ext cx="273417" cy="13454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E4DED8"/>
              </a:solidFill>
              <a:effectLst/>
              <a:uLnTx/>
              <a:uFillTx/>
              <a:latin typeface="Segoe UI"/>
              <a:ea typeface="+mn-ea"/>
              <a:cs typeface="+mn-cs"/>
            </a:endParaRPr>
          </a:p>
        </p:txBody>
      </p:sp>
      <p:sp useBgFill="1">
        <p:nvSpPr>
          <p:cNvPr id="106" name="Rectangle 105"/>
          <p:cNvSpPr/>
          <p:nvPr/>
        </p:nvSpPr>
        <p:spPr>
          <a:xfrm rot="19935392">
            <a:off x="8202074" y="1172623"/>
            <a:ext cx="273417" cy="13454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E4DED8"/>
              </a:solidFill>
              <a:effectLst/>
              <a:uLnTx/>
              <a:uFillTx/>
              <a:latin typeface="Segoe UI"/>
              <a:ea typeface="+mn-ea"/>
              <a:cs typeface="+mn-cs"/>
            </a:endParaRPr>
          </a:p>
        </p:txBody>
      </p:sp>
      <p:sp useBgFill="1">
        <p:nvSpPr>
          <p:cNvPr id="107" name="Rectangle 106"/>
          <p:cNvSpPr/>
          <p:nvPr/>
        </p:nvSpPr>
        <p:spPr>
          <a:xfrm rot="17877496">
            <a:off x="6739576" y="2374527"/>
            <a:ext cx="273417" cy="13454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E4DED8"/>
              </a:solidFill>
              <a:effectLst/>
              <a:uLnTx/>
              <a:uFillTx/>
              <a:latin typeface="Segoe UI"/>
              <a:ea typeface="+mn-ea"/>
              <a:cs typeface="+mn-cs"/>
            </a:endParaRPr>
          </a:p>
        </p:txBody>
      </p:sp>
      <p:sp useBgFill="1">
        <p:nvSpPr>
          <p:cNvPr id="108" name="Rectangle 107"/>
          <p:cNvSpPr/>
          <p:nvPr/>
        </p:nvSpPr>
        <p:spPr>
          <a:xfrm rot="19642140">
            <a:off x="10971254" y="6140441"/>
            <a:ext cx="273417" cy="13454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E4DED8"/>
              </a:solidFill>
              <a:effectLst/>
              <a:uLnTx/>
              <a:uFillTx/>
              <a:latin typeface="Segoe UI"/>
              <a:ea typeface="+mn-ea"/>
              <a:cs typeface="+mn-cs"/>
            </a:endParaRPr>
          </a:p>
        </p:txBody>
      </p:sp>
      <p:sp useBgFill="1">
        <p:nvSpPr>
          <p:cNvPr id="109" name="Rectangle 108"/>
          <p:cNvSpPr/>
          <p:nvPr/>
        </p:nvSpPr>
        <p:spPr>
          <a:xfrm rot="15763507">
            <a:off x="6346275" y="4312509"/>
            <a:ext cx="273417" cy="13454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E4DED8"/>
              </a:solidFill>
              <a:effectLst/>
              <a:uLnTx/>
              <a:uFillTx/>
              <a:latin typeface="Segoe UI"/>
              <a:ea typeface="+mn-ea"/>
              <a:cs typeface="+mn-cs"/>
            </a:endParaRP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457254" y="5979155"/>
            <a:ext cx="275604" cy="343223"/>
          </a:xfrm>
          <a:prstGeom prst="rect">
            <a:avLst/>
          </a:prstGeom>
        </p:spPr>
      </p:pic>
      <p:sp>
        <p:nvSpPr>
          <p:cNvPr id="3" name="Slide Number Placeholder 2"/>
          <p:cNvSpPr>
            <a:spLocks noGrp="1"/>
          </p:cNvSpPr>
          <p:nvPr>
            <p:ph type="sldNum" sz="quarter" idx="11"/>
          </p:nvPr>
        </p:nvSpPr>
        <p:spPr/>
        <p:txBody>
          <a:bodyPr/>
          <a:lstStyle/>
          <a:p>
            <a:fld id="{CF70A789-A4BF-46AC-BD1A-B99BD406E999}" type="slidenum">
              <a:rPr lang="en-US" smtClean="0"/>
              <a:t>2</a:t>
            </a:fld>
            <a:endParaRPr lang="en-US"/>
          </a:p>
        </p:txBody>
      </p:sp>
    </p:spTree>
    <p:extLst>
      <p:ext uri="{BB962C8B-B14F-4D97-AF65-F5344CB8AC3E}">
        <p14:creationId xmlns:p14="http://schemas.microsoft.com/office/powerpoint/2010/main" val="25891036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271091"/>
            <a:ext cx="11887200" cy="917575"/>
          </a:xfrm>
        </p:spPr>
        <p:txBody>
          <a:bodyPr/>
          <a:lstStyle/>
          <a:p>
            <a:r>
              <a:rPr lang="en-US" sz="4000" dirty="0">
                <a:gradFill>
                  <a:gsLst>
                    <a:gs pos="13889">
                      <a:schemeClr val="tx1"/>
                    </a:gs>
                    <a:gs pos="28704">
                      <a:schemeClr val="tx1"/>
                    </a:gs>
                  </a:gsLst>
                  <a:lin ang="5400000" scaled="0"/>
                </a:gradFill>
              </a:rPr>
              <a:t>Microsoft FastTrack</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00" y="1465614"/>
            <a:ext cx="948804" cy="949608"/>
          </a:xfrm>
          <a:prstGeom prst="ellipse">
            <a:avLst/>
          </a:prstGeom>
          <a:ln w="19050">
            <a:solidFill>
              <a:srgbClr val="CCCCCC"/>
            </a:solidFill>
          </a:ln>
        </p:spPr>
      </p:pic>
      <p:grpSp>
        <p:nvGrpSpPr>
          <p:cNvPr id="5" name="Group 4"/>
          <p:cNvGrpSpPr/>
          <p:nvPr/>
        </p:nvGrpSpPr>
        <p:grpSpPr>
          <a:xfrm>
            <a:off x="1741487" y="1510757"/>
            <a:ext cx="5297613" cy="837722"/>
            <a:chOff x="6765665" y="502935"/>
            <a:chExt cx="5297613" cy="837722"/>
          </a:xfrm>
        </p:grpSpPr>
        <p:sp>
          <p:nvSpPr>
            <p:cNvPr id="6" name="Rectangle 5"/>
            <p:cNvSpPr/>
            <p:nvPr/>
          </p:nvSpPr>
          <p:spPr>
            <a:xfrm>
              <a:off x="6765665" y="860526"/>
              <a:ext cx="5297613" cy="480131"/>
            </a:xfrm>
            <a:prstGeom prst="rect">
              <a:avLst/>
            </a:prstGeom>
          </p:spPr>
          <p:txBody>
            <a:bodyPr wrap="square">
              <a:spAutoFit/>
            </a:bodyPr>
            <a:lstStyle/>
            <a:p>
              <a:pPr marL="0" marR="0" lvl="1" indent="0" defTabSz="931555" fontAlgn="base">
                <a:lnSpc>
                  <a:spcPct val="90000"/>
                </a:lnSpc>
                <a:spcBef>
                  <a:spcPct val="0"/>
                </a:spcBef>
                <a:spcAft>
                  <a:spcPts val="300"/>
                </a:spcAft>
                <a:buClrTx/>
                <a:buSzTx/>
                <a:buFontTx/>
                <a:buNone/>
                <a:tabLst/>
                <a:defRPr/>
              </a:pPr>
              <a: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t>Scenarios inspire people to work in new ways using Office 365, along with related communication kits to support adoption.</a:t>
              </a:r>
            </a:p>
          </p:txBody>
        </p:sp>
        <p:sp>
          <p:nvSpPr>
            <p:cNvPr id="7" name="Rectangle 6"/>
            <p:cNvSpPr/>
            <p:nvPr/>
          </p:nvSpPr>
          <p:spPr>
            <a:xfrm>
              <a:off x="6765665" y="502935"/>
              <a:ext cx="2501575" cy="369332"/>
            </a:xfrm>
            <a:prstGeom prst="rect">
              <a:avLst/>
            </a:prstGeom>
          </p:spPr>
          <p:txBody>
            <a:bodyPr wrap="square">
              <a:spAutoFit/>
            </a:bodyPr>
            <a:lstStyle/>
            <a:p>
              <a:pPr defTabSz="896386"/>
              <a:r>
                <a:rPr lang="en-US"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Scenarios</a:t>
              </a: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00" y="2785232"/>
            <a:ext cx="950976" cy="951504"/>
          </a:xfrm>
          <a:prstGeom prst="ellipse">
            <a:avLst/>
          </a:prstGeom>
          <a:ln w="19050">
            <a:solidFill>
              <a:srgbClr val="CCCCCC"/>
            </a:solidFill>
          </a:ln>
        </p:spPr>
      </p:pic>
      <p:grpSp>
        <p:nvGrpSpPr>
          <p:cNvPr id="10" name="Group 9"/>
          <p:cNvGrpSpPr/>
          <p:nvPr/>
        </p:nvGrpSpPr>
        <p:grpSpPr>
          <a:xfrm>
            <a:off x="1741487" y="2826701"/>
            <a:ext cx="5297613" cy="873944"/>
            <a:chOff x="6765665" y="2126416"/>
            <a:chExt cx="5297613" cy="873944"/>
          </a:xfrm>
        </p:grpSpPr>
        <p:sp>
          <p:nvSpPr>
            <p:cNvPr id="11" name="Rectangle 10"/>
            <p:cNvSpPr/>
            <p:nvPr/>
          </p:nvSpPr>
          <p:spPr>
            <a:xfrm>
              <a:off x="6765665" y="2520229"/>
              <a:ext cx="5297613" cy="480131"/>
            </a:xfrm>
            <a:prstGeom prst="rect">
              <a:avLst/>
            </a:prstGeom>
          </p:spPr>
          <p:txBody>
            <a:bodyPr wrap="square">
              <a:spAutoFit/>
            </a:bodyPr>
            <a:lstStyle/>
            <a:p>
              <a:pPr marL="0" lvl="1" defTabSz="931555" fontAlgn="base">
                <a:lnSpc>
                  <a:spcPct val="90000"/>
                </a:lnSpc>
                <a:spcBef>
                  <a:spcPct val="0"/>
                </a:spcBef>
                <a:spcAft>
                  <a:spcPts val="300"/>
                </a:spcAft>
              </a:pPr>
              <a: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t>A three-step approach to drive adoption supported by downloadable templates and best practices.</a:t>
              </a:r>
            </a:p>
          </p:txBody>
        </p:sp>
        <p:sp>
          <p:nvSpPr>
            <p:cNvPr id="12" name="Rectangle 11"/>
            <p:cNvSpPr/>
            <p:nvPr/>
          </p:nvSpPr>
          <p:spPr>
            <a:xfrm>
              <a:off x="6765665" y="2126416"/>
              <a:ext cx="2501575" cy="381451"/>
            </a:xfrm>
            <a:prstGeom prst="rect">
              <a:avLst/>
            </a:prstGeom>
          </p:spPr>
          <p:txBody>
            <a:bodyPr wrap="square">
              <a:spAutoFit/>
            </a:bodyPr>
            <a:lstStyle/>
            <a:p>
              <a:pPr marL="0" marR="0" lvl="1" indent="0" defTabSz="896386" fontAlgn="base">
                <a:lnSpc>
                  <a:spcPct val="114000"/>
                </a:lnSpc>
                <a:spcBef>
                  <a:spcPts val="612"/>
                </a:spcBef>
                <a:spcAft>
                  <a:spcPts val="306"/>
                </a:spcAft>
                <a:buClr>
                  <a:srgbClr val="DC3C00"/>
                </a:buClr>
                <a:buSzTx/>
                <a:buFontTx/>
                <a:buNone/>
                <a:tabLst/>
                <a:defRPr/>
              </a:pPr>
              <a:r>
                <a:rPr lang="en-US"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Approach</a:t>
              </a:r>
            </a:p>
          </p:txBody>
        </p:sp>
      </p:gr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00" y="4106746"/>
            <a:ext cx="950976" cy="951015"/>
          </a:xfrm>
          <a:prstGeom prst="ellipse">
            <a:avLst/>
          </a:prstGeom>
          <a:ln w="19050">
            <a:solidFill>
              <a:srgbClr val="CCCCCC"/>
            </a:solidFill>
          </a:ln>
        </p:spPr>
      </p:pic>
      <p:grpSp>
        <p:nvGrpSpPr>
          <p:cNvPr id="15" name="Group 14"/>
          <p:cNvGrpSpPr/>
          <p:nvPr/>
        </p:nvGrpSpPr>
        <p:grpSpPr>
          <a:xfrm>
            <a:off x="1741487" y="4193242"/>
            <a:ext cx="5297613" cy="864519"/>
            <a:chOff x="6765665" y="5373377"/>
            <a:chExt cx="5297613" cy="864519"/>
          </a:xfrm>
        </p:grpSpPr>
        <p:sp>
          <p:nvSpPr>
            <p:cNvPr id="16" name="Rectangle 15"/>
            <p:cNvSpPr/>
            <p:nvPr/>
          </p:nvSpPr>
          <p:spPr>
            <a:xfrm>
              <a:off x="6765665" y="5757765"/>
              <a:ext cx="5297613" cy="480131"/>
            </a:xfrm>
            <a:prstGeom prst="rect">
              <a:avLst/>
            </a:prstGeom>
          </p:spPr>
          <p:txBody>
            <a:bodyPr wrap="square">
              <a:spAutoFit/>
            </a:bodyPr>
            <a:lstStyle/>
            <a:p>
              <a:pPr marL="0" marR="0" lvl="1" indent="0" defTabSz="931555" fontAlgn="base">
                <a:lnSpc>
                  <a:spcPct val="90000"/>
                </a:lnSpc>
                <a:spcBef>
                  <a:spcPct val="0"/>
                </a:spcBef>
                <a:spcAft>
                  <a:spcPts val="300"/>
                </a:spcAft>
                <a:buClrTx/>
                <a:buSzTx/>
                <a:buFontTx/>
                <a:buNone/>
                <a:tabLst/>
                <a:defRPr/>
              </a:pPr>
              <a: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t>Helpful resources to learn about other customer stories </a:t>
              </a:r>
              <a:b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br>
              <a: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t>and special offers to make it easier to get started.</a:t>
              </a:r>
            </a:p>
          </p:txBody>
        </p:sp>
        <p:sp>
          <p:nvSpPr>
            <p:cNvPr id="17" name="Rectangle 16"/>
            <p:cNvSpPr/>
            <p:nvPr/>
          </p:nvSpPr>
          <p:spPr>
            <a:xfrm>
              <a:off x="6765665" y="5373377"/>
              <a:ext cx="2501575" cy="381451"/>
            </a:xfrm>
            <a:prstGeom prst="rect">
              <a:avLst/>
            </a:prstGeom>
          </p:spPr>
          <p:txBody>
            <a:bodyPr wrap="square">
              <a:spAutoFit/>
            </a:bodyPr>
            <a:lstStyle/>
            <a:p>
              <a:pPr marL="0" lvl="1" defTabSz="896386" fontAlgn="base">
                <a:lnSpc>
                  <a:spcPct val="114000"/>
                </a:lnSpc>
                <a:spcBef>
                  <a:spcPts val="612"/>
                </a:spcBef>
                <a:spcAft>
                  <a:spcPts val="306"/>
                </a:spcAft>
                <a:buClr>
                  <a:srgbClr val="DC3C00"/>
                </a:buClr>
              </a:pPr>
              <a:r>
                <a:rPr lang="en-US"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Resources</a:t>
              </a:r>
            </a:p>
          </p:txBody>
        </p:sp>
      </p:grpSp>
      <p:grpSp>
        <p:nvGrpSpPr>
          <p:cNvPr id="20" name="Group 19"/>
          <p:cNvGrpSpPr/>
          <p:nvPr/>
        </p:nvGrpSpPr>
        <p:grpSpPr>
          <a:xfrm>
            <a:off x="1741487" y="5521608"/>
            <a:ext cx="5297613" cy="820568"/>
            <a:chOff x="6765665" y="5373377"/>
            <a:chExt cx="5297613" cy="820568"/>
          </a:xfrm>
        </p:grpSpPr>
        <p:sp>
          <p:nvSpPr>
            <p:cNvPr id="21" name="Rectangle 20"/>
            <p:cNvSpPr/>
            <p:nvPr/>
          </p:nvSpPr>
          <p:spPr>
            <a:xfrm>
              <a:off x="6765665" y="5713814"/>
              <a:ext cx="5297613" cy="480131"/>
            </a:xfrm>
            <a:prstGeom prst="rect">
              <a:avLst/>
            </a:prstGeom>
          </p:spPr>
          <p:txBody>
            <a:bodyPr wrap="square">
              <a:spAutoFit/>
            </a:bodyPr>
            <a:lstStyle/>
            <a:p>
              <a:pPr marL="0" marR="0" lvl="1" indent="0" algn="l" defTabSz="932472" rtl="0" eaLnBrk="1" fontAlgn="base" latinLnBrk="0" hangingPunct="1">
                <a:lnSpc>
                  <a:spcPct val="90000"/>
                </a:lnSpc>
                <a:spcBef>
                  <a:spcPct val="0"/>
                </a:spcBef>
                <a:spcAft>
                  <a:spcPct val="0"/>
                </a:spcAft>
                <a:buClrTx/>
                <a:buSzTx/>
                <a:buFontTx/>
                <a:buNone/>
                <a:tabLst/>
                <a:defRPr/>
              </a:pPr>
              <a: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t>Talk to thousands of other Microsoft customers as part of the</a:t>
              </a:r>
              <a:b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br>
              <a: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t>driving adoption community at </a:t>
              </a:r>
              <a: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hlinkClick r:id="rId5"/>
                </a:rPr>
                <a:t>http://aka.ms/DriveAdoption</a:t>
              </a:r>
              <a: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t>. </a:t>
              </a:r>
            </a:p>
          </p:txBody>
        </p:sp>
        <p:sp>
          <p:nvSpPr>
            <p:cNvPr id="22" name="Rectangle 21"/>
            <p:cNvSpPr/>
            <p:nvPr/>
          </p:nvSpPr>
          <p:spPr>
            <a:xfrm>
              <a:off x="6765665" y="5373377"/>
              <a:ext cx="2501575" cy="381451"/>
            </a:xfrm>
            <a:prstGeom prst="rect">
              <a:avLst/>
            </a:prstGeom>
          </p:spPr>
          <p:txBody>
            <a:bodyPr wrap="square">
              <a:spAutoFit/>
            </a:bodyPr>
            <a:lstStyle/>
            <a:p>
              <a:pPr marL="0" marR="0" lvl="1" indent="0" defTabSz="896386" fontAlgn="base">
                <a:lnSpc>
                  <a:spcPct val="114000"/>
                </a:lnSpc>
                <a:spcBef>
                  <a:spcPts val="612"/>
                </a:spcBef>
                <a:spcAft>
                  <a:spcPts val="306"/>
                </a:spcAft>
                <a:buClr>
                  <a:srgbClr val="DC3C00"/>
                </a:buClr>
                <a:buSzTx/>
                <a:buFontTx/>
                <a:buNone/>
                <a:tabLst/>
                <a:defRPr/>
              </a:pPr>
              <a:r>
                <a:rPr lang="en-US"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Community</a:t>
              </a:r>
            </a:p>
          </p:txBody>
        </p:sp>
      </p:grpSp>
      <p:pic>
        <p:nvPicPr>
          <p:cNvPr id="23" name="Picture 22"/>
          <p:cNvPicPr>
            <a:picLocks noChangeAspect="1"/>
          </p:cNvPicPr>
          <p:nvPr/>
        </p:nvPicPr>
        <p:blipFill rotWithShape="1">
          <a:blip r:embed="rId6" cstate="email">
            <a:extLst>
              <a:ext uri="{28A0092B-C50C-407E-A947-70E740481C1C}">
                <a14:useLocalDpi xmlns:a14="http://schemas.microsoft.com/office/drawing/2010/main"/>
              </a:ext>
            </a:extLst>
          </a:blip>
          <a:stretch/>
        </p:blipFill>
        <p:spPr>
          <a:xfrm>
            <a:off x="8504238" y="0"/>
            <a:ext cx="3934374" cy="6992326"/>
          </a:xfrm>
          <a:prstGeom prst="rect">
            <a:avLst/>
          </a:prstGeom>
        </p:spPr>
      </p:pic>
      <p:grpSp>
        <p:nvGrpSpPr>
          <p:cNvPr id="208" name="Group 207"/>
          <p:cNvGrpSpPr/>
          <p:nvPr/>
        </p:nvGrpSpPr>
        <p:grpSpPr>
          <a:xfrm>
            <a:off x="481200" y="5427770"/>
            <a:ext cx="950976" cy="1211104"/>
            <a:chOff x="381872" y="5624544"/>
            <a:chExt cx="950976" cy="1211104"/>
          </a:xfrm>
        </p:grpSpPr>
        <p:grpSp>
          <p:nvGrpSpPr>
            <p:cNvPr id="116" name="Group 115"/>
            <p:cNvGrpSpPr/>
            <p:nvPr/>
          </p:nvGrpSpPr>
          <p:grpSpPr>
            <a:xfrm>
              <a:off x="488281" y="5900593"/>
              <a:ext cx="738158" cy="747039"/>
              <a:chOff x="414338" y="5620290"/>
              <a:chExt cx="1055687" cy="1068388"/>
            </a:xfrm>
          </p:grpSpPr>
          <p:sp>
            <p:nvSpPr>
              <p:cNvPr id="117" name="Freeform: Shape 116"/>
              <p:cNvSpPr/>
              <p:nvPr/>
            </p:nvSpPr>
            <p:spPr bwMode="auto">
              <a:xfrm>
                <a:off x="468630" y="6364605"/>
                <a:ext cx="123825" cy="154305"/>
              </a:xfrm>
              <a:custGeom>
                <a:avLst/>
                <a:gdLst>
                  <a:gd name="connsiteX0" fmla="*/ 0 w 127635"/>
                  <a:gd name="connsiteY0" fmla="*/ 0 h 173355"/>
                  <a:gd name="connsiteX1" fmla="*/ 64770 w 127635"/>
                  <a:gd name="connsiteY1" fmla="*/ 9525 h 173355"/>
                  <a:gd name="connsiteX2" fmla="*/ 127635 w 127635"/>
                  <a:gd name="connsiteY2" fmla="*/ 13335 h 173355"/>
                  <a:gd name="connsiteX3" fmla="*/ 116205 w 127635"/>
                  <a:gd name="connsiteY3" fmla="*/ 70485 h 173355"/>
                  <a:gd name="connsiteX4" fmla="*/ 116205 w 127635"/>
                  <a:gd name="connsiteY4" fmla="*/ 154305 h 173355"/>
                  <a:gd name="connsiteX5" fmla="*/ 106680 w 127635"/>
                  <a:gd name="connsiteY5" fmla="*/ 173355 h 173355"/>
                  <a:gd name="connsiteX6" fmla="*/ 59055 w 127635"/>
                  <a:gd name="connsiteY6" fmla="*/ 125730 h 173355"/>
                  <a:gd name="connsiteX7" fmla="*/ 13335 w 127635"/>
                  <a:gd name="connsiteY7" fmla="*/ 64770 h 173355"/>
                  <a:gd name="connsiteX8" fmla="*/ 0 w 127635"/>
                  <a:gd name="connsiteY8" fmla="*/ 0 h 17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35" h="173355">
                    <a:moveTo>
                      <a:pt x="0" y="0"/>
                    </a:moveTo>
                    <a:lnTo>
                      <a:pt x="64770" y="9525"/>
                    </a:lnTo>
                    <a:lnTo>
                      <a:pt x="127635" y="13335"/>
                    </a:lnTo>
                    <a:lnTo>
                      <a:pt x="116205" y="70485"/>
                    </a:lnTo>
                    <a:lnTo>
                      <a:pt x="116205" y="154305"/>
                    </a:lnTo>
                    <a:lnTo>
                      <a:pt x="106680" y="173355"/>
                    </a:lnTo>
                    <a:lnTo>
                      <a:pt x="59055" y="125730"/>
                    </a:lnTo>
                    <a:lnTo>
                      <a:pt x="13335" y="64770"/>
                    </a:lnTo>
                    <a:lnTo>
                      <a:pt x="0" y="0"/>
                    </a:lnTo>
                    <a:close/>
                  </a:path>
                </a:pathLst>
              </a:custGeom>
              <a:solidFill>
                <a:srgbClr val="72594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8" name="AutoShape 3"/>
              <p:cNvSpPr>
                <a:spLocks noChangeAspect="1" noChangeArrowheads="1" noTextEdit="1"/>
              </p:cNvSpPr>
              <p:nvPr/>
            </p:nvSpPr>
            <p:spPr bwMode="auto">
              <a:xfrm>
                <a:off x="414338" y="5620290"/>
                <a:ext cx="10556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6"/>
              <p:cNvSpPr>
                <a:spLocks/>
              </p:cNvSpPr>
              <p:nvPr/>
            </p:nvSpPr>
            <p:spPr bwMode="auto">
              <a:xfrm>
                <a:off x="744538" y="6118765"/>
                <a:ext cx="222250" cy="174625"/>
              </a:xfrm>
              <a:custGeom>
                <a:avLst/>
                <a:gdLst>
                  <a:gd name="T0" fmla="*/ 115 w 140"/>
                  <a:gd name="T1" fmla="*/ 110 h 110"/>
                  <a:gd name="T2" fmla="*/ 0 w 140"/>
                  <a:gd name="T3" fmla="*/ 66 h 110"/>
                  <a:gd name="T4" fmla="*/ 25 w 140"/>
                  <a:gd name="T5" fmla="*/ 0 h 110"/>
                  <a:gd name="T6" fmla="*/ 140 w 140"/>
                  <a:gd name="T7" fmla="*/ 43 h 110"/>
                  <a:gd name="T8" fmla="*/ 115 w 140"/>
                  <a:gd name="T9" fmla="*/ 110 h 110"/>
                </a:gdLst>
                <a:ahLst/>
                <a:cxnLst>
                  <a:cxn ang="0">
                    <a:pos x="T0" y="T1"/>
                  </a:cxn>
                  <a:cxn ang="0">
                    <a:pos x="T2" y="T3"/>
                  </a:cxn>
                  <a:cxn ang="0">
                    <a:pos x="T4" y="T5"/>
                  </a:cxn>
                  <a:cxn ang="0">
                    <a:pos x="T6" y="T7"/>
                  </a:cxn>
                  <a:cxn ang="0">
                    <a:pos x="T8" y="T9"/>
                  </a:cxn>
                </a:cxnLst>
                <a:rect l="0" t="0" r="r" b="b"/>
                <a:pathLst>
                  <a:path w="140" h="110">
                    <a:moveTo>
                      <a:pt x="115" y="110"/>
                    </a:moveTo>
                    <a:lnTo>
                      <a:pt x="0" y="66"/>
                    </a:lnTo>
                    <a:lnTo>
                      <a:pt x="25" y="0"/>
                    </a:lnTo>
                    <a:lnTo>
                      <a:pt x="140" y="43"/>
                    </a:lnTo>
                    <a:lnTo>
                      <a:pt x="115" y="11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7"/>
              <p:cNvSpPr>
                <a:spLocks/>
              </p:cNvSpPr>
              <p:nvPr/>
            </p:nvSpPr>
            <p:spPr bwMode="auto">
              <a:xfrm>
                <a:off x="890588" y="6231478"/>
                <a:ext cx="133350" cy="163513"/>
              </a:xfrm>
              <a:custGeom>
                <a:avLst/>
                <a:gdLst>
                  <a:gd name="T0" fmla="*/ 14 w 90"/>
                  <a:gd name="T1" fmla="*/ 109 h 109"/>
                  <a:gd name="T2" fmla="*/ 0 w 90"/>
                  <a:gd name="T3" fmla="*/ 13 h 109"/>
                  <a:gd name="T4" fmla="*/ 75 w 90"/>
                  <a:gd name="T5" fmla="*/ 0 h 109"/>
                  <a:gd name="T6" fmla="*/ 90 w 90"/>
                  <a:gd name="T7" fmla="*/ 101 h 109"/>
                  <a:gd name="T8" fmla="*/ 14 w 90"/>
                  <a:gd name="T9" fmla="*/ 109 h 109"/>
                </a:gdLst>
                <a:ahLst/>
                <a:cxnLst>
                  <a:cxn ang="0">
                    <a:pos x="T0" y="T1"/>
                  </a:cxn>
                  <a:cxn ang="0">
                    <a:pos x="T2" y="T3"/>
                  </a:cxn>
                  <a:cxn ang="0">
                    <a:pos x="T4" y="T5"/>
                  </a:cxn>
                  <a:cxn ang="0">
                    <a:pos x="T6" y="T7"/>
                  </a:cxn>
                  <a:cxn ang="0">
                    <a:pos x="T8" y="T9"/>
                  </a:cxn>
                </a:cxnLst>
                <a:rect l="0" t="0" r="r" b="b"/>
                <a:pathLst>
                  <a:path w="90" h="109">
                    <a:moveTo>
                      <a:pt x="14" y="109"/>
                    </a:moveTo>
                    <a:cubicBezTo>
                      <a:pt x="11" y="77"/>
                      <a:pt x="1" y="19"/>
                      <a:pt x="0" y="13"/>
                    </a:cubicBezTo>
                    <a:cubicBezTo>
                      <a:pt x="75" y="0"/>
                      <a:pt x="75" y="0"/>
                      <a:pt x="75" y="0"/>
                    </a:cubicBezTo>
                    <a:cubicBezTo>
                      <a:pt x="76" y="7"/>
                      <a:pt x="86" y="66"/>
                      <a:pt x="90" y="101"/>
                    </a:cubicBezTo>
                    <a:lnTo>
                      <a:pt x="14" y="109"/>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
              <p:cNvSpPr>
                <a:spLocks/>
              </p:cNvSpPr>
              <p:nvPr/>
            </p:nvSpPr>
            <p:spPr bwMode="auto">
              <a:xfrm>
                <a:off x="520700" y="6115590"/>
                <a:ext cx="223837" cy="176213"/>
              </a:xfrm>
              <a:custGeom>
                <a:avLst/>
                <a:gdLst>
                  <a:gd name="T0" fmla="*/ 26 w 141"/>
                  <a:gd name="T1" fmla="*/ 111 h 111"/>
                  <a:gd name="T2" fmla="*/ 0 w 141"/>
                  <a:gd name="T3" fmla="*/ 43 h 111"/>
                  <a:gd name="T4" fmla="*/ 115 w 141"/>
                  <a:gd name="T5" fmla="*/ 0 h 111"/>
                  <a:gd name="T6" fmla="*/ 141 w 141"/>
                  <a:gd name="T7" fmla="*/ 67 h 111"/>
                  <a:gd name="T8" fmla="*/ 26 w 141"/>
                  <a:gd name="T9" fmla="*/ 111 h 111"/>
                </a:gdLst>
                <a:ahLst/>
                <a:cxnLst>
                  <a:cxn ang="0">
                    <a:pos x="T0" y="T1"/>
                  </a:cxn>
                  <a:cxn ang="0">
                    <a:pos x="T2" y="T3"/>
                  </a:cxn>
                  <a:cxn ang="0">
                    <a:pos x="T4" y="T5"/>
                  </a:cxn>
                  <a:cxn ang="0">
                    <a:pos x="T6" y="T7"/>
                  </a:cxn>
                  <a:cxn ang="0">
                    <a:pos x="T8" y="T9"/>
                  </a:cxn>
                </a:cxnLst>
                <a:rect l="0" t="0" r="r" b="b"/>
                <a:pathLst>
                  <a:path w="141" h="111">
                    <a:moveTo>
                      <a:pt x="26" y="111"/>
                    </a:moveTo>
                    <a:lnTo>
                      <a:pt x="0" y="43"/>
                    </a:lnTo>
                    <a:lnTo>
                      <a:pt x="115" y="0"/>
                    </a:lnTo>
                    <a:lnTo>
                      <a:pt x="141" y="67"/>
                    </a:lnTo>
                    <a:lnTo>
                      <a:pt x="26" y="111"/>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9"/>
              <p:cNvSpPr>
                <a:spLocks/>
              </p:cNvSpPr>
              <p:nvPr/>
            </p:nvSpPr>
            <p:spPr bwMode="auto">
              <a:xfrm>
                <a:off x="598488" y="5796503"/>
                <a:ext cx="303212" cy="444500"/>
              </a:xfrm>
              <a:custGeom>
                <a:avLst/>
                <a:gdLst>
                  <a:gd name="T0" fmla="*/ 152 w 204"/>
                  <a:gd name="T1" fmla="*/ 0 h 297"/>
                  <a:gd name="T2" fmla="*/ 151 w 204"/>
                  <a:gd name="T3" fmla="*/ 13 h 297"/>
                  <a:gd name="T4" fmla="*/ 103 w 204"/>
                  <a:gd name="T5" fmla="*/ 6 h 297"/>
                  <a:gd name="T6" fmla="*/ 6 w 204"/>
                  <a:gd name="T7" fmla="*/ 56 h 297"/>
                  <a:gd name="T8" fmla="*/ 8 w 204"/>
                  <a:gd name="T9" fmla="*/ 236 h 297"/>
                  <a:gd name="T10" fmla="*/ 183 w 204"/>
                  <a:gd name="T11" fmla="*/ 227 h 297"/>
                  <a:gd name="T12" fmla="*/ 189 w 204"/>
                  <a:gd name="T13" fmla="*/ 151 h 297"/>
                  <a:gd name="T14" fmla="*/ 152 w 204"/>
                  <a:gd name="T15" fmla="*/ 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97">
                    <a:moveTo>
                      <a:pt x="152" y="0"/>
                    </a:moveTo>
                    <a:cubicBezTo>
                      <a:pt x="151" y="13"/>
                      <a:pt x="151" y="13"/>
                      <a:pt x="151" y="13"/>
                    </a:cubicBezTo>
                    <a:cubicBezTo>
                      <a:pt x="138" y="9"/>
                      <a:pt x="123" y="6"/>
                      <a:pt x="103" y="6"/>
                    </a:cubicBezTo>
                    <a:cubicBezTo>
                      <a:pt x="63" y="6"/>
                      <a:pt x="19" y="10"/>
                      <a:pt x="6" y="56"/>
                    </a:cubicBezTo>
                    <a:cubicBezTo>
                      <a:pt x="5" y="107"/>
                      <a:pt x="0" y="228"/>
                      <a:pt x="8" y="236"/>
                    </a:cubicBezTo>
                    <a:cubicBezTo>
                      <a:pt x="3" y="235"/>
                      <a:pt x="135" y="297"/>
                      <a:pt x="183" y="227"/>
                    </a:cubicBezTo>
                    <a:cubicBezTo>
                      <a:pt x="198" y="207"/>
                      <a:pt x="183" y="180"/>
                      <a:pt x="189" y="151"/>
                    </a:cubicBezTo>
                    <a:cubicBezTo>
                      <a:pt x="204" y="83"/>
                      <a:pt x="193" y="6"/>
                      <a:pt x="15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
              <p:cNvSpPr>
                <a:spLocks/>
              </p:cNvSpPr>
              <p:nvPr/>
            </p:nvSpPr>
            <p:spPr bwMode="auto">
              <a:xfrm>
                <a:off x="609600" y="6029865"/>
                <a:ext cx="274637" cy="155575"/>
              </a:xfrm>
              <a:custGeom>
                <a:avLst/>
                <a:gdLst>
                  <a:gd name="T0" fmla="*/ 131 w 186"/>
                  <a:gd name="T1" fmla="*/ 0 h 104"/>
                  <a:gd name="T2" fmla="*/ 135 w 186"/>
                  <a:gd name="T3" fmla="*/ 62 h 104"/>
                  <a:gd name="T4" fmla="*/ 186 w 186"/>
                  <a:gd name="T5" fmla="*/ 84 h 104"/>
                  <a:gd name="T6" fmla="*/ 92 w 186"/>
                  <a:gd name="T7" fmla="*/ 104 h 104"/>
                  <a:gd name="T8" fmla="*/ 0 w 186"/>
                  <a:gd name="T9" fmla="*/ 81 h 104"/>
                  <a:gd name="T10" fmla="*/ 41 w 186"/>
                  <a:gd name="T11" fmla="*/ 63 h 104"/>
                  <a:gd name="T12" fmla="*/ 44 w 186"/>
                  <a:gd name="T13" fmla="*/ 0 h 104"/>
                  <a:gd name="T14" fmla="*/ 131 w 186"/>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04">
                    <a:moveTo>
                      <a:pt x="131" y="0"/>
                    </a:moveTo>
                    <a:cubicBezTo>
                      <a:pt x="135" y="62"/>
                      <a:pt x="135" y="62"/>
                      <a:pt x="135" y="62"/>
                    </a:cubicBezTo>
                    <a:cubicBezTo>
                      <a:pt x="186" y="84"/>
                      <a:pt x="186" y="84"/>
                      <a:pt x="186" y="84"/>
                    </a:cubicBezTo>
                    <a:cubicBezTo>
                      <a:pt x="175" y="90"/>
                      <a:pt x="118" y="104"/>
                      <a:pt x="92" y="104"/>
                    </a:cubicBezTo>
                    <a:cubicBezTo>
                      <a:pt x="67" y="104"/>
                      <a:pt x="11" y="87"/>
                      <a:pt x="0" y="81"/>
                    </a:cubicBezTo>
                    <a:cubicBezTo>
                      <a:pt x="41" y="63"/>
                      <a:pt x="41" y="63"/>
                      <a:pt x="41" y="63"/>
                    </a:cubicBezTo>
                    <a:cubicBezTo>
                      <a:pt x="44" y="0"/>
                      <a:pt x="44" y="0"/>
                      <a:pt x="44" y="0"/>
                    </a:cubicBezTo>
                    <a:lnTo>
                      <a:pt x="131" y="0"/>
                    </a:lnTo>
                    <a:close/>
                  </a:path>
                </a:pathLst>
              </a:custGeom>
              <a:solidFill>
                <a:srgbClr val="725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
              <p:cNvSpPr>
                <a:spLocks/>
              </p:cNvSpPr>
              <p:nvPr/>
            </p:nvSpPr>
            <p:spPr bwMode="auto">
              <a:xfrm>
                <a:off x="825500" y="5898103"/>
                <a:ext cx="47625" cy="109538"/>
              </a:xfrm>
              <a:custGeom>
                <a:avLst/>
                <a:gdLst>
                  <a:gd name="T0" fmla="*/ 5 w 32"/>
                  <a:gd name="T1" fmla="*/ 73 h 73"/>
                  <a:gd name="T2" fmla="*/ 30 w 32"/>
                  <a:gd name="T3" fmla="*/ 39 h 73"/>
                  <a:gd name="T4" fmla="*/ 0 w 32"/>
                  <a:gd name="T5" fmla="*/ 0 h 73"/>
                  <a:gd name="T6" fmla="*/ 5 w 32"/>
                  <a:gd name="T7" fmla="*/ 73 h 73"/>
                </a:gdLst>
                <a:ahLst/>
                <a:cxnLst>
                  <a:cxn ang="0">
                    <a:pos x="T0" y="T1"/>
                  </a:cxn>
                  <a:cxn ang="0">
                    <a:pos x="T2" y="T3"/>
                  </a:cxn>
                  <a:cxn ang="0">
                    <a:pos x="T4" y="T5"/>
                  </a:cxn>
                  <a:cxn ang="0">
                    <a:pos x="T6" y="T7"/>
                  </a:cxn>
                </a:cxnLst>
                <a:rect l="0" t="0" r="r" b="b"/>
                <a:pathLst>
                  <a:path w="32" h="73">
                    <a:moveTo>
                      <a:pt x="5" y="73"/>
                    </a:moveTo>
                    <a:cubicBezTo>
                      <a:pt x="21" y="73"/>
                      <a:pt x="32" y="60"/>
                      <a:pt x="30" y="39"/>
                    </a:cubicBezTo>
                    <a:cubicBezTo>
                      <a:pt x="28" y="19"/>
                      <a:pt x="14" y="0"/>
                      <a:pt x="0" y="0"/>
                    </a:cubicBezTo>
                    <a:lnTo>
                      <a:pt x="5" y="73"/>
                    </a:lnTo>
                    <a:close/>
                  </a:path>
                </a:pathLst>
              </a:custGeom>
              <a:solidFill>
                <a:srgbClr val="725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
              <p:cNvSpPr>
                <a:spLocks/>
              </p:cNvSpPr>
              <p:nvPr/>
            </p:nvSpPr>
            <p:spPr bwMode="auto">
              <a:xfrm>
                <a:off x="606425" y="5898103"/>
                <a:ext cx="49212" cy="109538"/>
              </a:xfrm>
              <a:custGeom>
                <a:avLst/>
                <a:gdLst>
                  <a:gd name="T0" fmla="*/ 28 w 33"/>
                  <a:gd name="T1" fmla="*/ 73 h 73"/>
                  <a:gd name="T2" fmla="*/ 3 w 33"/>
                  <a:gd name="T3" fmla="*/ 39 h 73"/>
                  <a:gd name="T4" fmla="*/ 33 w 33"/>
                  <a:gd name="T5" fmla="*/ 0 h 73"/>
                  <a:gd name="T6" fmla="*/ 28 w 33"/>
                  <a:gd name="T7" fmla="*/ 73 h 73"/>
                </a:gdLst>
                <a:ahLst/>
                <a:cxnLst>
                  <a:cxn ang="0">
                    <a:pos x="T0" y="T1"/>
                  </a:cxn>
                  <a:cxn ang="0">
                    <a:pos x="T2" y="T3"/>
                  </a:cxn>
                  <a:cxn ang="0">
                    <a:pos x="T4" y="T5"/>
                  </a:cxn>
                  <a:cxn ang="0">
                    <a:pos x="T6" y="T7"/>
                  </a:cxn>
                </a:cxnLst>
                <a:rect l="0" t="0" r="r" b="b"/>
                <a:pathLst>
                  <a:path w="33" h="73">
                    <a:moveTo>
                      <a:pt x="28" y="73"/>
                    </a:moveTo>
                    <a:cubicBezTo>
                      <a:pt x="12" y="73"/>
                      <a:pt x="0" y="60"/>
                      <a:pt x="3" y="39"/>
                    </a:cubicBezTo>
                    <a:cubicBezTo>
                      <a:pt x="5" y="19"/>
                      <a:pt x="18" y="0"/>
                      <a:pt x="33" y="0"/>
                    </a:cubicBezTo>
                    <a:lnTo>
                      <a:pt x="28" y="73"/>
                    </a:lnTo>
                    <a:close/>
                  </a:path>
                </a:pathLst>
              </a:custGeom>
              <a:solidFill>
                <a:srgbClr val="725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3"/>
              <p:cNvSpPr>
                <a:spLocks/>
              </p:cNvSpPr>
              <p:nvPr/>
            </p:nvSpPr>
            <p:spPr bwMode="auto">
              <a:xfrm>
                <a:off x="625475" y="5790153"/>
                <a:ext cx="228600" cy="311150"/>
              </a:xfrm>
              <a:custGeom>
                <a:avLst/>
                <a:gdLst>
                  <a:gd name="T0" fmla="*/ 77 w 154"/>
                  <a:gd name="T1" fmla="*/ 208 h 208"/>
                  <a:gd name="T2" fmla="*/ 98 w 154"/>
                  <a:gd name="T3" fmla="*/ 201 h 208"/>
                  <a:gd name="T4" fmla="*/ 154 w 154"/>
                  <a:gd name="T5" fmla="*/ 94 h 208"/>
                  <a:gd name="T6" fmla="*/ 146 w 154"/>
                  <a:gd name="T7" fmla="*/ 46 h 208"/>
                  <a:gd name="T8" fmla="*/ 77 w 154"/>
                  <a:gd name="T9" fmla="*/ 0 h 208"/>
                  <a:gd name="T10" fmla="*/ 9 w 154"/>
                  <a:gd name="T11" fmla="*/ 46 h 208"/>
                  <a:gd name="T12" fmla="*/ 0 w 154"/>
                  <a:gd name="T13" fmla="*/ 94 h 208"/>
                  <a:gd name="T14" fmla="*/ 57 w 154"/>
                  <a:gd name="T15" fmla="*/ 201 h 208"/>
                  <a:gd name="T16" fmla="*/ 77 w 154"/>
                  <a:gd name="T1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08">
                    <a:moveTo>
                      <a:pt x="77" y="208"/>
                    </a:moveTo>
                    <a:cubicBezTo>
                      <a:pt x="92" y="208"/>
                      <a:pt x="97" y="204"/>
                      <a:pt x="98" y="201"/>
                    </a:cubicBezTo>
                    <a:cubicBezTo>
                      <a:pt x="142" y="185"/>
                      <a:pt x="149" y="131"/>
                      <a:pt x="154" y="94"/>
                    </a:cubicBezTo>
                    <a:cubicBezTo>
                      <a:pt x="146" y="46"/>
                      <a:pt x="146" y="46"/>
                      <a:pt x="146" y="46"/>
                    </a:cubicBezTo>
                    <a:cubicBezTo>
                      <a:pt x="141" y="21"/>
                      <a:pt x="102" y="0"/>
                      <a:pt x="77" y="0"/>
                    </a:cubicBezTo>
                    <a:cubicBezTo>
                      <a:pt x="53" y="0"/>
                      <a:pt x="14" y="21"/>
                      <a:pt x="9" y="46"/>
                    </a:cubicBezTo>
                    <a:cubicBezTo>
                      <a:pt x="0" y="94"/>
                      <a:pt x="0" y="94"/>
                      <a:pt x="0" y="94"/>
                    </a:cubicBezTo>
                    <a:cubicBezTo>
                      <a:pt x="5" y="131"/>
                      <a:pt x="13" y="185"/>
                      <a:pt x="57" y="201"/>
                    </a:cubicBezTo>
                    <a:cubicBezTo>
                      <a:pt x="58" y="204"/>
                      <a:pt x="62" y="208"/>
                      <a:pt x="77" y="208"/>
                    </a:cubicBezTo>
                    <a:close/>
                  </a:path>
                </a:pathLst>
              </a:custGeom>
              <a:solidFill>
                <a:srgbClr val="725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4"/>
              <p:cNvSpPr>
                <a:spLocks/>
              </p:cNvSpPr>
              <p:nvPr/>
            </p:nvSpPr>
            <p:spPr bwMode="auto">
              <a:xfrm>
                <a:off x="777875" y="5926678"/>
                <a:ext cx="15875" cy="17463"/>
              </a:xfrm>
              <a:custGeom>
                <a:avLst/>
                <a:gdLst>
                  <a:gd name="T0" fmla="*/ 6 w 11"/>
                  <a:gd name="T1" fmla="*/ 12 h 12"/>
                  <a:gd name="T2" fmla="*/ 0 w 11"/>
                  <a:gd name="T3" fmla="*/ 6 h 12"/>
                  <a:gd name="T4" fmla="*/ 6 w 11"/>
                  <a:gd name="T5" fmla="*/ 0 h 12"/>
                  <a:gd name="T6" fmla="*/ 11 w 11"/>
                  <a:gd name="T7" fmla="*/ 6 h 12"/>
                  <a:gd name="T8" fmla="*/ 6 w 11"/>
                  <a:gd name="T9" fmla="*/ 12 h 12"/>
                </a:gdLst>
                <a:ahLst/>
                <a:cxnLst>
                  <a:cxn ang="0">
                    <a:pos x="T0" y="T1"/>
                  </a:cxn>
                  <a:cxn ang="0">
                    <a:pos x="T2" y="T3"/>
                  </a:cxn>
                  <a:cxn ang="0">
                    <a:pos x="T4" y="T5"/>
                  </a:cxn>
                  <a:cxn ang="0">
                    <a:pos x="T6" y="T7"/>
                  </a:cxn>
                  <a:cxn ang="0">
                    <a:pos x="T8" y="T9"/>
                  </a:cxn>
                </a:cxnLst>
                <a:rect l="0" t="0" r="r" b="b"/>
                <a:pathLst>
                  <a:path w="11" h="12">
                    <a:moveTo>
                      <a:pt x="6" y="12"/>
                    </a:moveTo>
                    <a:cubicBezTo>
                      <a:pt x="2" y="12"/>
                      <a:pt x="0" y="9"/>
                      <a:pt x="0" y="6"/>
                    </a:cubicBezTo>
                    <a:cubicBezTo>
                      <a:pt x="0" y="3"/>
                      <a:pt x="3" y="0"/>
                      <a:pt x="6" y="0"/>
                    </a:cubicBezTo>
                    <a:cubicBezTo>
                      <a:pt x="9" y="1"/>
                      <a:pt x="11" y="3"/>
                      <a:pt x="11" y="6"/>
                    </a:cubicBezTo>
                    <a:cubicBezTo>
                      <a:pt x="11" y="9"/>
                      <a:pt x="9" y="12"/>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5"/>
              <p:cNvSpPr>
                <a:spLocks/>
              </p:cNvSpPr>
              <p:nvPr/>
            </p:nvSpPr>
            <p:spPr bwMode="auto">
              <a:xfrm>
                <a:off x="684213" y="5926678"/>
                <a:ext cx="17462" cy="17463"/>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1"/>
                      <a:pt x="0" y="3"/>
                      <a:pt x="0" y="6"/>
                    </a:cubicBezTo>
                    <a:cubicBezTo>
                      <a:pt x="0" y="9"/>
                      <a:pt x="3" y="12"/>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6"/>
              <p:cNvSpPr>
                <a:spLocks/>
              </p:cNvSpPr>
              <p:nvPr/>
            </p:nvSpPr>
            <p:spPr bwMode="auto">
              <a:xfrm>
                <a:off x="604838" y="5763165"/>
                <a:ext cx="282575" cy="255588"/>
              </a:xfrm>
              <a:custGeom>
                <a:avLst/>
                <a:gdLst>
                  <a:gd name="T0" fmla="*/ 191 w 191"/>
                  <a:gd name="T1" fmla="*/ 106 h 171"/>
                  <a:gd name="T2" fmla="*/ 161 w 191"/>
                  <a:gd name="T3" fmla="*/ 27 h 171"/>
                  <a:gd name="T4" fmla="*/ 147 w 191"/>
                  <a:gd name="T5" fmla="*/ 21 h 171"/>
                  <a:gd name="T6" fmla="*/ 91 w 191"/>
                  <a:gd name="T7" fmla="*/ 0 h 171"/>
                  <a:gd name="T8" fmla="*/ 1 w 191"/>
                  <a:gd name="T9" fmla="*/ 94 h 171"/>
                  <a:gd name="T10" fmla="*/ 24 w 191"/>
                  <a:gd name="T11" fmla="*/ 127 h 171"/>
                  <a:gd name="T12" fmla="*/ 91 w 191"/>
                  <a:gd name="T13" fmla="*/ 31 h 171"/>
                  <a:gd name="T14" fmla="*/ 111 w 191"/>
                  <a:gd name="T15" fmla="*/ 28 h 171"/>
                  <a:gd name="T16" fmla="*/ 113 w 191"/>
                  <a:gd name="T17" fmla="*/ 28 h 171"/>
                  <a:gd name="T18" fmla="*/ 179 w 191"/>
                  <a:gd name="T19" fmla="*/ 132 h 171"/>
                  <a:gd name="T20" fmla="*/ 189 w 191"/>
                  <a:gd name="T21" fmla="*/ 121 h 171"/>
                  <a:gd name="T22" fmla="*/ 191 w 191"/>
                  <a:gd name="T23" fmla="*/ 10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171">
                    <a:moveTo>
                      <a:pt x="191" y="106"/>
                    </a:moveTo>
                    <a:cubicBezTo>
                      <a:pt x="190" y="70"/>
                      <a:pt x="180" y="39"/>
                      <a:pt x="161" y="27"/>
                    </a:cubicBezTo>
                    <a:cubicBezTo>
                      <a:pt x="157" y="23"/>
                      <a:pt x="152" y="21"/>
                      <a:pt x="147" y="21"/>
                    </a:cubicBezTo>
                    <a:cubicBezTo>
                      <a:pt x="147" y="21"/>
                      <a:pt x="139" y="0"/>
                      <a:pt x="91" y="0"/>
                    </a:cubicBezTo>
                    <a:cubicBezTo>
                      <a:pt x="48" y="0"/>
                      <a:pt x="1" y="20"/>
                      <a:pt x="1" y="94"/>
                    </a:cubicBezTo>
                    <a:cubicBezTo>
                      <a:pt x="0" y="111"/>
                      <a:pt x="25" y="171"/>
                      <a:pt x="24" y="127"/>
                    </a:cubicBezTo>
                    <a:cubicBezTo>
                      <a:pt x="29" y="79"/>
                      <a:pt x="35" y="24"/>
                      <a:pt x="91" y="31"/>
                    </a:cubicBezTo>
                    <a:cubicBezTo>
                      <a:pt x="97" y="31"/>
                      <a:pt x="104" y="28"/>
                      <a:pt x="111" y="28"/>
                    </a:cubicBezTo>
                    <a:cubicBezTo>
                      <a:pt x="112" y="28"/>
                      <a:pt x="112" y="28"/>
                      <a:pt x="113" y="28"/>
                    </a:cubicBezTo>
                    <a:cubicBezTo>
                      <a:pt x="167" y="34"/>
                      <a:pt x="147" y="117"/>
                      <a:pt x="179" y="132"/>
                    </a:cubicBezTo>
                    <a:cubicBezTo>
                      <a:pt x="179" y="132"/>
                      <a:pt x="186" y="135"/>
                      <a:pt x="189" y="121"/>
                    </a:cubicBezTo>
                    <a:cubicBezTo>
                      <a:pt x="190" y="115"/>
                      <a:pt x="191" y="106"/>
                      <a:pt x="191" y="10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7"/>
              <p:cNvSpPr>
                <a:spLocks/>
              </p:cNvSpPr>
              <p:nvPr/>
            </p:nvSpPr>
            <p:spPr bwMode="auto">
              <a:xfrm>
                <a:off x="673100" y="6067965"/>
                <a:ext cx="133350" cy="41275"/>
              </a:xfrm>
              <a:custGeom>
                <a:avLst/>
                <a:gdLst>
                  <a:gd name="T0" fmla="*/ 90 w 90"/>
                  <a:gd name="T1" fmla="*/ 1 h 28"/>
                  <a:gd name="T2" fmla="*/ 90 w 90"/>
                  <a:gd name="T3" fmla="*/ 1 h 28"/>
                  <a:gd name="T4" fmla="*/ 89 w 90"/>
                  <a:gd name="T5" fmla="*/ 1 h 28"/>
                  <a:gd name="T6" fmla="*/ 89 w 90"/>
                  <a:gd name="T7" fmla="*/ 1 h 28"/>
                  <a:gd name="T8" fmla="*/ 74 w 90"/>
                  <a:gd name="T9" fmla="*/ 12 h 28"/>
                  <a:gd name="T10" fmla="*/ 72 w 90"/>
                  <a:gd name="T11" fmla="*/ 13 h 28"/>
                  <a:gd name="T12" fmla="*/ 70 w 90"/>
                  <a:gd name="T13" fmla="*/ 14 h 28"/>
                  <a:gd name="T14" fmla="*/ 69 w 90"/>
                  <a:gd name="T15" fmla="*/ 14 h 28"/>
                  <a:gd name="T16" fmla="*/ 66 w 90"/>
                  <a:gd name="T17" fmla="*/ 16 h 28"/>
                  <a:gd name="T18" fmla="*/ 45 w 90"/>
                  <a:gd name="T19" fmla="*/ 23 h 28"/>
                  <a:gd name="T20" fmla="*/ 25 w 90"/>
                  <a:gd name="T21" fmla="*/ 16 h 28"/>
                  <a:gd name="T22" fmla="*/ 22 w 90"/>
                  <a:gd name="T23" fmla="*/ 15 h 28"/>
                  <a:gd name="T24" fmla="*/ 19 w 90"/>
                  <a:gd name="T25" fmla="*/ 14 h 28"/>
                  <a:gd name="T26" fmla="*/ 2 w 90"/>
                  <a:gd name="T27" fmla="*/ 1 h 28"/>
                  <a:gd name="T28" fmla="*/ 2 w 90"/>
                  <a:gd name="T29" fmla="*/ 1 h 28"/>
                  <a:gd name="T30" fmla="*/ 2 w 90"/>
                  <a:gd name="T31" fmla="*/ 1 h 28"/>
                  <a:gd name="T32" fmla="*/ 0 w 90"/>
                  <a:gd name="T33" fmla="*/ 0 h 28"/>
                  <a:gd name="T34" fmla="*/ 0 w 90"/>
                  <a:gd name="T35" fmla="*/ 5 h 28"/>
                  <a:gd name="T36" fmla="*/ 25 w 90"/>
                  <a:gd name="T37" fmla="*/ 21 h 28"/>
                  <a:gd name="T38" fmla="*/ 45 w 90"/>
                  <a:gd name="T39" fmla="*/ 28 h 28"/>
                  <a:gd name="T40" fmla="*/ 66 w 90"/>
                  <a:gd name="T41" fmla="*/ 21 h 28"/>
                  <a:gd name="T42" fmla="*/ 90 w 90"/>
                  <a:gd name="T43" fmla="*/ 5 h 28"/>
                  <a:gd name="T44" fmla="*/ 90 w 90"/>
                  <a:gd name="T4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28">
                    <a:moveTo>
                      <a:pt x="90" y="1"/>
                    </a:moveTo>
                    <a:cubicBezTo>
                      <a:pt x="90" y="1"/>
                      <a:pt x="90" y="1"/>
                      <a:pt x="90" y="1"/>
                    </a:cubicBezTo>
                    <a:cubicBezTo>
                      <a:pt x="89" y="1"/>
                      <a:pt x="89" y="1"/>
                      <a:pt x="89" y="1"/>
                    </a:cubicBezTo>
                    <a:cubicBezTo>
                      <a:pt x="89" y="1"/>
                      <a:pt x="89" y="1"/>
                      <a:pt x="89" y="1"/>
                    </a:cubicBezTo>
                    <a:cubicBezTo>
                      <a:pt x="83" y="6"/>
                      <a:pt x="78" y="10"/>
                      <a:pt x="74" y="12"/>
                    </a:cubicBezTo>
                    <a:cubicBezTo>
                      <a:pt x="73" y="13"/>
                      <a:pt x="72" y="13"/>
                      <a:pt x="72" y="13"/>
                    </a:cubicBezTo>
                    <a:cubicBezTo>
                      <a:pt x="71" y="14"/>
                      <a:pt x="71" y="14"/>
                      <a:pt x="70" y="14"/>
                    </a:cubicBezTo>
                    <a:cubicBezTo>
                      <a:pt x="70" y="14"/>
                      <a:pt x="70" y="14"/>
                      <a:pt x="69" y="14"/>
                    </a:cubicBezTo>
                    <a:cubicBezTo>
                      <a:pt x="68" y="15"/>
                      <a:pt x="67" y="15"/>
                      <a:pt x="66" y="16"/>
                    </a:cubicBezTo>
                    <a:cubicBezTo>
                      <a:pt x="65" y="19"/>
                      <a:pt x="60" y="23"/>
                      <a:pt x="45" y="23"/>
                    </a:cubicBezTo>
                    <a:cubicBezTo>
                      <a:pt x="30" y="23"/>
                      <a:pt x="26" y="19"/>
                      <a:pt x="25" y="16"/>
                    </a:cubicBezTo>
                    <a:cubicBezTo>
                      <a:pt x="24" y="16"/>
                      <a:pt x="23" y="15"/>
                      <a:pt x="22" y="15"/>
                    </a:cubicBezTo>
                    <a:cubicBezTo>
                      <a:pt x="21" y="14"/>
                      <a:pt x="20" y="14"/>
                      <a:pt x="19" y="14"/>
                    </a:cubicBezTo>
                    <a:cubicBezTo>
                      <a:pt x="14" y="11"/>
                      <a:pt x="9" y="8"/>
                      <a:pt x="2" y="1"/>
                    </a:cubicBezTo>
                    <a:cubicBezTo>
                      <a:pt x="2" y="1"/>
                      <a:pt x="2" y="1"/>
                      <a:pt x="2" y="1"/>
                    </a:cubicBezTo>
                    <a:cubicBezTo>
                      <a:pt x="2" y="1"/>
                      <a:pt x="2" y="1"/>
                      <a:pt x="2" y="1"/>
                    </a:cubicBezTo>
                    <a:cubicBezTo>
                      <a:pt x="1" y="1"/>
                      <a:pt x="1" y="0"/>
                      <a:pt x="0" y="0"/>
                    </a:cubicBezTo>
                    <a:cubicBezTo>
                      <a:pt x="0" y="5"/>
                      <a:pt x="0" y="5"/>
                      <a:pt x="0" y="5"/>
                    </a:cubicBezTo>
                    <a:cubicBezTo>
                      <a:pt x="11" y="14"/>
                      <a:pt x="17" y="18"/>
                      <a:pt x="25" y="21"/>
                    </a:cubicBezTo>
                    <a:cubicBezTo>
                      <a:pt x="26" y="24"/>
                      <a:pt x="30" y="28"/>
                      <a:pt x="45" y="28"/>
                    </a:cubicBezTo>
                    <a:cubicBezTo>
                      <a:pt x="60" y="28"/>
                      <a:pt x="65" y="24"/>
                      <a:pt x="66" y="21"/>
                    </a:cubicBezTo>
                    <a:cubicBezTo>
                      <a:pt x="73" y="18"/>
                      <a:pt x="80" y="14"/>
                      <a:pt x="90" y="5"/>
                    </a:cubicBezTo>
                    <a:lnTo>
                      <a:pt x="90" y="1"/>
                    </a:lnTo>
                    <a:close/>
                  </a:path>
                </a:pathLst>
              </a:custGeom>
              <a:solidFill>
                <a:srgbClr val="675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8"/>
              <p:cNvSpPr>
                <a:spLocks/>
              </p:cNvSpPr>
              <p:nvPr/>
            </p:nvSpPr>
            <p:spPr bwMode="auto">
              <a:xfrm>
                <a:off x="700088" y="6037803"/>
                <a:ext cx="80962" cy="14288"/>
              </a:xfrm>
              <a:custGeom>
                <a:avLst/>
                <a:gdLst>
                  <a:gd name="T0" fmla="*/ 27 w 55"/>
                  <a:gd name="T1" fmla="*/ 10 h 10"/>
                  <a:gd name="T2" fmla="*/ 3 w 55"/>
                  <a:gd name="T3" fmla="*/ 7 h 10"/>
                  <a:gd name="T4" fmla="*/ 1 w 55"/>
                  <a:gd name="T5" fmla="*/ 3 h 10"/>
                  <a:gd name="T6" fmla="*/ 5 w 55"/>
                  <a:gd name="T7" fmla="*/ 0 h 10"/>
                  <a:gd name="T8" fmla="*/ 50 w 55"/>
                  <a:gd name="T9" fmla="*/ 0 h 10"/>
                  <a:gd name="T10" fmla="*/ 54 w 55"/>
                  <a:gd name="T11" fmla="*/ 3 h 10"/>
                  <a:gd name="T12" fmla="*/ 52 w 55"/>
                  <a:gd name="T13" fmla="*/ 7 h 10"/>
                  <a:gd name="T14" fmla="*/ 27 w 5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0">
                    <a:moveTo>
                      <a:pt x="27" y="10"/>
                    </a:moveTo>
                    <a:cubicBezTo>
                      <a:pt x="20" y="10"/>
                      <a:pt x="12" y="9"/>
                      <a:pt x="3" y="7"/>
                    </a:cubicBezTo>
                    <a:cubicBezTo>
                      <a:pt x="1" y="6"/>
                      <a:pt x="0" y="5"/>
                      <a:pt x="1" y="3"/>
                    </a:cubicBezTo>
                    <a:cubicBezTo>
                      <a:pt x="1" y="1"/>
                      <a:pt x="3" y="0"/>
                      <a:pt x="5" y="0"/>
                    </a:cubicBezTo>
                    <a:cubicBezTo>
                      <a:pt x="22" y="4"/>
                      <a:pt x="33" y="4"/>
                      <a:pt x="50" y="0"/>
                    </a:cubicBezTo>
                    <a:cubicBezTo>
                      <a:pt x="52" y="0"/>
                      <a:pt x="54" y="1"/>
                      <a:pt x="54" y="3"/>
                    </a:cubicBezTo>
                    <a:cubicBezTo>
                      <a:pt x="55" y="5"/>
                      <a:pt x="54" y="6"/>
                      <a:pt x="52" y="7"/>
                    </a:cubicBezTo>
                    <a:cubicBezTo>
                      <a:pt x="43" y="9"/>
                      <a:pt x="35" y="10"/>
                      <a:pt x="27" y="10"/>
                    </a:cubicBezTo>
                    <a:close/>
                  </a:path>
                </a:pathLst>
              </a:custGeom>
              <a:solidFill>
                <a:srgbClr val="DC9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658813" y="5904453"/>
                <a:ext cx="58737" cy="14288"/>
              </a:xfrm>
              <a:custGeom>
                <a:avLst/>
                <a:gdLst>
                  <a:gd name="T0" fmla="*/ 2 w 39"/>
                  <a:gd name="T1" fmla="*/ 9 h 10"/>
                  <a:gd name="T2" fmla="*/ 0 w 39"/>
                  <a:gd name="T3" fmla="*/ 8 h 10"/>
                  <a:gd name="T4" fmla="*/ 1 w 39"/>
                  <a:gd name="T5" fmla="*/ 6 h 10"/>
                  <a:gd name="T6" fmla="*/ 38 w 39"/>
                  <a:gd name="T7" fmla="*/ 6 h 10"/>
                  <a:gd name="T8" fmla="*/ 38 w 39"/>
                  <a:gd name="T9" fmla="*/ 9 h 10"/>
                  <a:gd name="T10" fmla="*/ 36 w 39"/>
                  <a:gd name="T11" fmla="*/ 9 h 10"/>
                  <a:gd name="T12" fmla="*/ 2 w 39"/>
                  <a:gd name="T13" fmla="*/ 9 h 10"/>
                  <a:gd name="T14" fmla="*/ 2 w 39"/>
                  <a:gd name="T15" fmla="*/ 9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2" y="9"/>
                    </a:moveTo>
                    <a:cubicBezTo>
                      <a:pt x="1" y="9"/>
                      <a:pt x="0" y="9"/>
                      <a:pt x="0" y="8"/>
                    </a:cubicBezTo>
                    <a:cubicBezTo>
                      <a:pt x="0" y="7"/>
                      <a:pt x="0" y="6"/>
                      <a:pt x="1" y="6"/>
                    </a:cubicBezTo>
                    <a:cubicBezTo>
                      <a:pt x="4" y="5"/>
                      <a:pt x="32" y="0"/>
                      <a:pt x="38" y="6"/>
                    </a:cubicBezTo>
                    <a:cubicBezTo>
                      <a:pt x="39" y="7"/>
                      <a:pt x="39" y="8"/>
                      <a:pt x="38" y="9"/>
                    </a:cubicBezTo>
                    <a:cubicBezTo>
                      <a:pt x="38" y="9"/>
                      <a:pt x="37" y="10"/>
                      <a:pt x="36" y="9"/>
                    </a:cubicBezTo>
                    <a:cubicBezTo>
                      <a:pt x="32" y="5"/>
                      <a:pt x="13" y="7"/>
                      <a:pt x="2" y="9"/>
                    </a:cubicBezTo>
                    <a:cubicBezTo>
                      <a:pt x="2" y="9"/>
                      <a:pt x="2" y="9"/>
                      <a:pt x="2"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762000" y="5904453"/>
                <a:ext cx="57150" cy="14288"/>
              </a:xfrm>
              <a:custGeom>
                <a:avLst/>
                <a:gdLst>
                  <a:gd name="T0" fmla="*/ 37 w 39"/>
                  <a:gd name="T1" fmla="*/ 9 h 10"/>
                  <a:gd name="T2" fmla="*/ 37 w 39"/>
                  <a:gd name="T3" fmla="*/ 9 h 10"/>
                  <a:gd name="T4" fmla="*/ 3 w 39"/>
                  <a:gd name="T5" fmla="*/ 9 h 10"/>
                  <a:gd name="T6" fmla="*/ 1 w 39"/>
                  <a:gd name="T7" fmla="*/ 9 h 10"/>
                  <a:gd name="T8" fmla="*/ 1 w 39"/>
                  <a:gd name="T9" fmla="*/ 6 h 10"/>
                  <a:gd name="T10" fmla="*/ 38 w 39"/>
                  <a:gd name="T11" fmla="*/ 6 h 10"/>
                  <a:gd name="T12" fmla="*/ 39 w 39"/>
                  <a:gd name="T13" fmla="*/ 8 h 10"/>
                  <a:gd name="T14" fmla="*/ 37 w 39"/>
                  <a:gd name="T15" fmla="*/ 9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37" y="9"/>
                    </a:moveTo>
                    <a:cubicBezTo>
                      <a:pt x="37" y="9"/>
                      <a:pt x="37" y="9"/>
                      <a:pt x="37" y="9"/>
                    </a:cubicBezTo>
                    <a:cubicBezTo>
                      <a:pt x="26" y="7"/>
                      <a:pt x="7" y="5"/>
                      <a:pt x="3" y="9"/>
                    </a:cubicBezTo>
                    <a:cubicBezTo>
                      <a:pt x="3" y="10"/>
                      <a:pt x="1" y="9"/>
                      <a:pt x="1" y="9"/>
                    </a:cubicBezTo>
                    <a:cubicBezTo>
                      <a:pt x="0" y="8"/>
                      <a:pt x="0" y="7"/>
                      <a:pt x="1" y="6"/>
                    </a:cubicBezTo>
                    <a:cubicBezTo>
                      <a:pt x="7" y="0"/>
                      <a:pt x="35" y="5"/>
                      <a:pt x="38" y="6"/>
                    </a:cubicBezTo>
                    <a:cubicBezTo>
                      <a:pt x="39" y="6"/>
                      <a:pt x="39" y="7"/>
                      <a:pt x="39" y="8"/>
                    </a:cubicBezTo>
                    <a:cubicBezTo>
                      <a:pt x="39" y="9"/>
                      <a:pt x="38" y="9"/>
                      <a:pt x="37"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1"/>
              <p:cNvSpPr>
                <a:spLocks/>
              </p:cNvSpPr>
              <p:nvPr/>
            </p:nvSpPr>
            <p:spPr bwMode="auto">
              <a:xfrm>
                <a:off x="714375" y="5934615"/>
                <a:ext cx="25400" cy="65088"/>
              </a:xfrm>
              <a:custGeom>
                <a:avLst/>
                <a:gdLst>
                  <a:gd name="T0" fmla="*/ 17 w 17"/>
                  <a:gd name="T1" fmla="*/ 0 h 44"/>
                  <a:gd name="T2" fmla="*/ 17 w 17"/>
                  <a:gd name="T3" fmla="*/ 44 h 44"/>
                  <a:gd name="T4" fmla="*/ 0 w 17"/>
                  <a:gd name="T5" fmla="*/ 44 h 44"/>
                  <a:gd name="T6" fmla="*/ 3 w 17"/>
                  <a:gd name="T7" fmla="*/ 40 h 44"/>
                  <a:gd name="T8" fmla="*/ 9 w 17"/>
                  <a:gd name="T9" fmla="*/ 26 h 44"/>
                  <a:gd name="T10" fmla="*/ 10 w 17"/>
                  <a:gd name="T11" fmla="*/ 7 h 44"/>
                  <a:gd name="T12" fmla="*/ 17 w 17"/>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7" y="0"/>
                    </a:moveTo>
                    <a:cubicBezTo>
                      <a:pt x="17" y="44"/>
                      <a:pt x="17" y="44"/>
                      <a:pt x="17" y="44"/>
                    </a:cubicBezTo>
                    <a:cubicBezTo>
                      <a:pt x="0" y="44"/>
                      <a:pt x="0" y="44"/>
                      <a:pt x="0" y="44"/>
                    </a:cubicBezTo>
                    <a:cubicBezTo>
                      <a:pt x="1" y="42"/>
                      <a:pt x="1" y="41"/>
                      <a:pt x="3" y="40"/>
                    </a:cubicBezTo>
                    <a:cubicBezTo>
                      <a:pt x="6" y="37"/>
                      <a:pt x="8" y="32"/>
                      <a:pt x="9" y="26"/>
                    </a:cubicBezTo>
                    <a:cubicBezTo>
                      <a:pt x="10" y="7"/>
                      <a:pt x="10" y="7"/>
                      <a:pt x="10" y="7"/>
                    </a:cubicBezTo>
                    <a:cubicBezTo>
                      <a:pt x="10" y="2"/>
                      <a:pt x="16" y="0"/>
                      <a:pt x="17" y="0"/>
                    </a:cubicBezTo>
                    <a:close/>
                  </a:path>
                </a:pathLst>
              </a:custGeom>
              <a:solidFill>
                <a:srgbClr val="8F7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22"/>
              <p:cNvSpPr>
                <a:spLocks/>
              </p:cNvSpPr>
              <p:nvPr/>
            </p:nvSpPr>
            <p:spPr bwMode="auto">
              <a:xfrm>
                <a:off x="714375" y="5999703"/>
                <a:ext cx="50800" cy="17463"/>
              </a:xfrm>
              <a:custGeom>
                <a:avLst/>
                <a:gdLst>
                  <a:gd name="T0" fmla="*/ 34 w 34"/>
                  <a:gd name="T1" fmla="*/ 0 h 11"/>
                  <a:gd name="T2" fmla="*/ 28 w 34"/>
                  <a:gd name="T3" fmla="*/ 5 h 11"/>
                  <a:gd name="T4" fmla="*/ 25 w 34"/>
                  <a:gd name="T5" fmla="*/ 8 h 11"/>
                  <a:gd name="T6" fmla="*/ 17 w 34"/>
                  <a:gd name="T7" fmla="*/ 11 h 11"/>
                  <a:gd name="T8" fmla="*/ 10 w 34"/>
                  <a:gd name="T9" fmla="*/ 8 h 11"/>
                  <a:gd name="T10" fmla="*/ 7 w 34"/>
                  <a:gd name="T11" fmla="*/ 5 h 11"/>
                  <a:gd name="T12" fmla="*/ 0 w 34"/>
                  <a:gd name="T13" fmla="*/ 0 h 11"/>
                  <a:gd name="T14" fmla="*/ 0 w 34"/>
                  <a:gd name="T15" fmla="*/ 0 h 11"/>
                  <a:gd name="T16" fmla="*/ 34 w 34"/>
                  <a:gd name="T17" fmla="*/ 0 h 11"/>
                  <a:gd name="T18" fmla="*/ 34 w 3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1">
                    <a:moveTo>
                      <a:pt x="34" y="0"/>
                    </a:moveTo>
                    <a:cubicBezTo>
                      <a:pt x="34" y="3"/>
                      <a:pt x="32" y="5"/>
                      <a:pt x="28" y="5"/>
                    </a:cubicBezTo>
                    <a:cubicBezTo>
                      <a:pt x="27" y="5"/>
                      <a:pt x="27" y="7"/>
                      <a:pt x="25" y="8"/>
                    </a:cubicBezTo>
                    <a:cubicBezTo>
                      <a:pt x="23" y="10"/>
                      <a:pt x="20" y="11"/>
                      <a:pt x="17" y="11"/>
                    </a:cubicBezTo>
                    <a:cubicBezTo>
                      <a:pt x="15" y="11"/>
                      <a:pt x="12" y="10"/>
                      <a:pt x="10" y="8"/>
                    </a:cubicBezTo>
                    <a:cubicBezTo>
                      <a:pt x="8" y="7"/>
                      <a:pt x="7" y="5"/>
                      <a:pt x="7" y="5"/>
                    </a:cubicBezTo>
                    <a:cubicBezTo>
                      <a:pt x="3" y="5"/>
                      <a:pt x="0" y="3"/>
                      <a:pt x="0" y="0"/>
                    </a:cubicBezTo>
                    <a:cubicBezTo>
                      <a:pt x="0" y="0"/>
                      <a:pt x="0" y="0"/>
                      <a:pt x="0" y="0"/>
                    </a:cubicBezTo>
                    <a:cubicBezTo>
                      <a:pt x="34" y="0"/>
                      <a:pt x="34" y="0"/>
                      <a:pt x="34" y="0"/>
                    </a:cubicBezTo>
                    <a:cubicBezTo>
                      <a:pt x="34" y="0"/>
                      <a:pt x="34" y="0"/>
                      <a:pt x="34" y="0"/>
                    </a:cubicBezTo>
                    <a:close/>
                  </a:path>
                </a:pathLst>
              </a:custGeom>
              <a:solidFill>
                <a:srgbClr val="4F3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23"/>
              <p:cNvSpPr>
                <a:spLocks/>
              </p:cNvSpPr>
              <p:nvPr/>
            </p:nvSpPr>
            <p:spPr bwMode="auto">
              <a:xfrm>
                <a:off x="628650" y="5993353"/>
                <a:ext cx="3175" cy="23813"/>
              </a:xfrm>
              <a:custGeom>
                <a:avLst/>
                <a:gdLst>
                  <a:gd name="T0" fmla="*/ 2 w 2"/>
                  <a:gd name="T1" fmla="*/ 13 h 15"/>
                  <a:gd name="T2" fmla="*/ 2 w 2"/>
                  <a:gd name="T3" fmla="*/ 1 h 15"/>
                  <a:gd name="T4" fmla="*/ 0 w 2"/>
                  <a:gd name="T5" fmla="*/ 1 h 15"/>
                  <a:gd name="T6" fmla="*/ 0 w 2"/>
                  <a:gd name="T7" fmla="*/ 13 h 15"/>
                  <a:gd name="T8" fmla="*/ 2 w 2"/>
                  <a:gd name="T9" fmla="*/ 13 h 15"/>
                </a:gdLst>
                <a:ahLst/>
                <a:cxnLst>
                  <a:cxn ang="0">
                    <a:pos x="T0" y="T1"/>
                  </a:cxn>
                  <a:cxn ang="0">
                    <a:pos x="T2" y="T3"/>
                  </a:cxn>
                  <a:cxn ang="0">
                    <a:pos x="T4" y="T5"/>
                  </a:cxn>
                  <a:cxn ang="0">
                    <a:pos x="T6" y="T7"/>
                  </a:cxn>
                  <a:cxn ang="0">
                    <a:pos x="T8" y="T9"/>
                  </a:cxn>
                </a:cxnLst>
                <a:rect l="0" t="0" r="r" b="b"/>
                <a:pathLst>
                  <a:path w="2" h="15">
                    <a:moveTo>
                      <a:pt x="2" y="13"/>
                    </a:moveTo>
                    <a:cubicBezTo>
                      <a:pt x="2" y="9"/>
                      <a:pt x="2" y="5"/>
                      <a:pt x="2" y="1"/>
                    </a:cubicBezTo>
                    <a:cubicBezTo>
                      <a:pt x="2" y="0"/>
                      <a:pt x="0" y="0"/>
                      <a:pt x="0" y="1"/>
                    </a:cubicBezTo>
                    <a:cubicBezTo>
                      <a:pt x="0" y="5"/>
                      <a:pt x="0" y="9"/>
                      <a:pt x="0" y="13"/>
                    </a:cubicBezTo>
                    <a:cubicBezTo>
                      <a:pt x="0" y="15"/>
                      <a:pt x="2" y="15"/>
                      <a:pt x="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24"/>
              <p:cNvSpPr>
                <a:spLocks noChangeArrowheads="1"/>
              </p:cNvSpPr>
              <p:nvPr/>
            </p:nvSpPr>
            <p:spPr bwMode="auto">
              <a:xfrm>
                <a:off x="620713" y="6010815"/>
                <a:ext cx="15875" cy="1587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25"/>
              <p:cNvSpPr>
                <a:spLocks/>
              </p:cNvSpPr>
              <p:nvPr/>
            </p:nvSpPr>
            <p:spPr bwMode="auto">
              <a:xfrm>
                <a:off x="847725" y="5991765"/>
                <a:ext cx="4762" cy="23813"/>
              </a:xfrm>
              <a:custGeom>
                <a:avLst/>
                <a:gdLst>
                  <a:gd name="T0" fmla="*/ 3 w 3"/>
                  <a:gd name="T1" fmla="*/ 13 h 15"/>
                  <a:gd name="T2" fmla="*/ 3 w 3"/>
                  <a:gd name="T3" fmla="*/ 2 h 15"/>
                  <a:gd name="T4" fmla="*/ 0 w 3"/>
                  <a:gd name="T5" fmla="*/ 2 h 15"/>
                  <a:gd name="T6" fmla="*/ 0 w 3"/>
                  <a:gd name="T7" fmla="*/ 13 h 15"/>
                  <a:gd name="T8" fmla="*/ 3 w 3"/>
                  <a:gd name="T9" fmla="*/ 13 h 15"/>
                </a:gdLst>
                <a:ahLst/>
                <a:cxnLst>
                  <a:cxn ang="0">
                    <a:pos x="T0" y="T1"/>
                  </a:cxn>
                  <a:cxn ang="0">
                    <a:pos x="T2" y="T3"/>
                  </a:cxn>
                  <a:cxn ang="0">
                    <a:pos x="T4" y="T5"/>
                  </a:cxn>
                  <a:cxn ang="0">
                    <a:pos x="T6" y="T7"/>
                  </a:cxn>
                  <a:cxn ang="0">
                    <a:pos x="T8" y="T9"/>
                  </a:cxn>
                </a:cxnLst>
                <a:rect l="0" t="0" r="r" b="b"/>
                <a:pathLst>
                  <a:path w="3" h="15">
                    <a:moveTo>
                      <a:pt x="3" y="13"/>
                    </a:moveTo>
                    <a:cubicBezTo>
                      <a:pt x="3" y="9"/>
                      <a:pt x="3" y="5"/>
                      <a:pt x="3" y="2"/>
                    </a:cubicBezTo>
                    <a:cubicBezTo>
                      <a:pt x="3" y="0"/>
                      <a:pt x="0" y="0"/>
                      <a:pt x="0" y="2"/>
                    </a:cubicBezTo>
                    <a:cubicBezTo>
                      <a:pt x="0" y="5"/>
                      <a:pt x="0" y="9"/>
                      <a:pt x="0" y="13"/>
                    </a:cubicBezTo>
                    <a:cubicBezTo>
                      <a:pt x="0" y="15"/>
                      <a:pt x="3" y="15"/>
                      <a:pt x="3"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26"/>
              <p:cNvSpPr>
                <a:spLocks noChangeArrowheads="1"/>
              </p:cNvSpPr>
              <p:nvPr/>
            </p:nvSpPr>
            <p:spPr bwMode="auto">
              <a:xfrm>
                <a:off x="841375" y="6009228"/>
                <a:ext cx="17462" cy="1587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27"/>
              <p:cNvSpPr>
                <a:spLocks/>
              </p:cNvSpPr>
              <p:nvPr/>
            </p:nvSpPr>
            <p:spPr bwMode="auto">
              <a:xfrm>
                <a:off x="630238" y="5790153"/>
                <a:ext cx="127000" cy="114300"/>
              </a:xfrm>
              <a:custGeom>
                <a:avLst/>
                <a:gdLst>
                  <a:gd name="T0" fmla="*/ 0 w 86"/>
                  <a:gd name="T1" fmla="*/ 76 h 76"/>
                  <a:gd name="T2" fmla="*/ 86 w 86"/>
                  <a:gd name="T3" fmla="*/ 10 h 76"/>
                  <a:gd name="T4" fmla="*/ 56 w 86"/>
                  <a:gd name="T5" fmla="*/ 0 h 76"/>
                  <a:gd name="T6" fmla="*/ 9 w 86"/>
                  <a:gd name="T7" fmla="*/ 15 h 76"/>
                  <a:gd name="T8" fmla="*/ 0 w 86"/>
                  <a:gd name="T9" fmla="*/ 58 h 76"/>
                  <a:gd name="T10" fmla="*/ 0 w 86"/>
                  <a:gd name="T11" fmla="*/ 76 h 76"/>
                </a:gdLst>
                <a:ahLst/>
                <a:cxnLst>
                  <a:cxn ang="0">
                    <a:pos x="T0" y="T1"/>
                  </a:cxn>
                  <a:cxn ang="0">
                    <a:pos x="T2" y="T3"/>
                  </a:cxn>
                  <a:cxn ang="0">
                    <a:pos x="T4" y="T5"/>
                  </a:cxn>
                  <a:cxn ang="0">
                    <a:pos x="T6" y="T7"/>
                  </a:cxn>
                  <a:cxn ang="0">
                    <a:pos x="T8" y="T9"/>
                  </a:cxn>
                  <a:cxn ang="0">
                    <a:pos x="T10" y="T11"/>
                  </a:cxn>
                </a:cxnLst>
                <a:rect l="0" t="0" r="r" b="b"/>
                <a:pathLst>
                  <a:path w="86" h="76">
                    <a:moveTo>
                      <a:pt x="0" y="76"/>
                    </a:moveTo>
                    <a:cubicBezTo>
                      <a:pt x="0" y="76"/>
                      <a:pt x="77" y="37"/>
                      <a:pt x="86" y="10"/>
                    </a:cubicBezTo>
                    <a:cubicBezTo>
                      <a:pt x="56" y="0"/>
                      <a:pt x="56" y="0"/>
                      <a:pt x="56" y="0"/>
                    </a:cubicBezTo>
                    <a:cubicBezTo>
                      <a:pt x="9" y="15"/>
                      <a:pt x="9" y="15"/>
                      <a:pt x="9" y="15"/>
                    </a:cubicBezTo>
                    <a:cubicBezTo>
                      <a:pt x="0" y="58"/>
                      <a:pt x="0" y="58"/>
                      <a:pt x="0" y="58"/>
                    </a:cubicBez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28"/>
              <p:cNvSpPr>
                <a:spLocks/>
              </p:cNvSpPr>
              <p:nvPr/>
            </p:nvSpPr>
            <p:spPr bwMode="auto">
              <a:xfrm>
                <a:off x="736600" y="5794915"/>
                <a:ext cx="109537" cy="96838"/>
              </a:xfrm>
              <a:custGeom>
                <a:avLst/>
                <a:gdLst>
                  <a:gd name="T0" fmla="*/ 74 w 74"/>
                  <a:gd name="T1" fmla="*/ 65 h 65"/>
                  <a:gd name="T2" fmla="*/ 0 w 74"/>
                  <a:gd name="T3" fmla="*/ 8 h 65"/>
                  <a:gd name="T4" fmla="*/ 25 w 74"/>
                  <a:gd name="T5" fmla="*/ 0 h 65"/>
                  <a:gd name="T6" fmla="*/ 66 w 74"/>
                  <a:gd name="T7" fmla="*/ 13 h 65"/>
                  <a:gd name="T8" fmla="*/ 74 w 74"/>
                  <a:gd name="T9" fmla="*/ 50 h 65"/>
                  <a:gd name="T10" fmla="*/ 74 w 74"/>
                  <a:gd name="T11" fmla="*/ 65 h 65"/>
                </a:gdLst>
                <a:ahLst/>
                <a:cxnLst>
                  <a:cxn ang="0">
                    <a:pos x="T0" y="T1"/>
                  </a:cxn>
                  <a:cxn ang="0">
                    <a:pos x="T2" y="T3"/>
                  </a:cxn>
                  <a:cxn ang="0">
                    <a:pos x="T4" y="T5"/>
                  </a:cxn>
                  <a:cxn ang="0">
                    <a:pos x="T6" y="T7"/>
                  </a:cxn>
                  <a:cxn ang="0">
                    <a:pos x="T8" y="T9"/>
                  </a:cxn>
                  <a:cxn ang="0">
                    <a:pos x="T10" y="T11"/>
                  </a:cxn>
                </a:cxnLst>
                <a:rect l="0" t="0" r="r" b="b"/>
                <a:pathLst>
                  <a:path w="74" h="65">
                    <a:moveTo>
                      <a:pt x="74" y="65"/>
                    </a:moveTo>
                    <a:cubicBezTo>
                      <a:pt x="74" y="65"/>
                      <a:pt x="8" y="32"/>
                      <a:pt x="0" y="8"/>
                    </a:cubicBezTo>
                    <a:cubicBezTo>
                      <a:pt x="25" y="0"/>
                      <a:pt x="25" y="0"/>
                      <a:pt x="25" y="0"/>
                    </a:cubicBezTo>
                    <a:cubicBezTo>
                      <a:pt x="66" y="13"/>
                      <a:pt x="66" y="13"/>
                      <a:pt x="66" y="13"/>
                    </a:cubicBezTo>
                    <a:cubicBezTo>
                      <a:pt x="74" y="50"/>
                      <a:pt x="74" y="50"/>
                      <a:pt x="74" y="50"/>
                    </a:cubicBezTo>
                    <a:lnTo>
                      <a:pt x="7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29"/>
              <p:cNvSpPr>
                <a:spLocks/>
              </p:cNvSpPr>
              <p:nvPr/>
            </p:nvSpPr>
            <p:spPr bwMode="auto">
              <a:xfrm>
                <a:off x="884238" y="6179090"/>
                <a:ext cx="123825" cy="125413"/>
              </a:xfrm>
              <a:custGeom>
                <a:avLst/>
                <a:gdLst>
                  <a:gd name="T0" fmla="*/ 6 w 84"/>
                  <a:gd name="T1" fmla="*/ 32 h 84"/>
                  <a:gd name="T2" fmla="*/ 33 w 84"/>
                  <a:gd name="T3" fmla="*/ 78 h 84"/>
                  <a:gd name="T4" fmla="*/ 79 w 84"/>
                  <a:gd name="T5" fmla="*/ 51 h 84"/>
                  <a:gd name="T6" fmla="*/ 52 w 84"/>
                  <a:gd name="T7" fmla="*/ 5 h 84"/>
                  <a:gd name="T8" fmla="*/ 6 w 84"/>
                  <a:gd name="T9" fmla="*/ 32 h 84"/>
                </a:gdLst>
                <a:ahLst/>
                <a:cxnLst>
                  <a:cxn ang="0">
                    <a:pos x="T0" y="T1"/>
                  </a:cxn>
                  <a:cxn ang="0">
                    <a:pos x="T2" y="T3"/>
                  </a:cxn>
                  <a:cxn ang="0">
                    <a:pos x="T4" y="T5"/>
                  </a:cxn>
                  <a:cxn ang="0">
                    <a:pos x="T6" y="T7"/>
                  </a:cxn>
                  <a:cxn ang="0">
                    <a:pos x="T8" y="T9"/>
                  </a:cxn>
                </a:cxnLst>
                <a:rect l="0" t="0" r="r" b="b"/>
                <a:pathLst>
                  <a:path w="84" h="84">
                    <a:moveTo>
                      <a:pt x="6" y="32"/>
                    </a:moveTo>
                    <a:cubicBezTo>
                      <a:pt x="0" y="52"/>
                      <a:pt x="12" y="73"/>
                      <a:pt x="33" y="78"/>
                    </a:cubicBezTo>
                    <a:cubicBezTo>
                      <a:pt x="53" y="84"/>
                      <a:pt x="74" y="71"/>
                      <a:pt x="79" y="51"/>
                    </a:cubicBezTo>
                    <a:cubicBezTo>
                      <a:pt x="84" y="31"/>
                      <a:pt x="72" y="10"/>
                      <a:pt x="52" y="5"/>
                    </a:cubicBezTo>
                    <a:cubicBezTo>
                      <a:pt x="32" y="0"/>
                      <a:pt x="11" y="12"/>
                      <a:pt x="6" y="32"/>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0"/>
              <p:cNvSpPr>
                <a:spLocks/>
              </p:cNvSpPr>
              <p:nvPr/>
            </p:nvSpPr>
            <p:spPr bwMode="auto">
              <a:xfrm>
                <a:off x="552450" y="6207665"/>
                <a:ext cx="192087" cy="441325"/>
              </a:xfrm>
              <a:custGeom>
                <a:avLst/>
                <a:gdLst>
                  <a:gd name="T0" fmla="*/ 129 w 129"/>
                  <a:gd name="T1" fmla="*/ 0 h 295"/>
                  <a:gd name="T2" fmla="*/ 129 w 129"/>
                  <a:gd name="T3" fmla="*/ 295 h 295"/>
                  <a:gd name="T4" fmla="*/ 128 w 129"/>
                  <a:gd name="T5" fmla="*/ 294 h 295"/>
                  <a:gd name="T6" fmla="*/ 106 w 129"/>
                  <a:gd name="T7" fmla="*/ 284 h 295"/>
                  <a:gd name="T8" fmla="*/ 92 w 129"/>
                  <a:gd name="T9" fmla="*/ 277 h 295"/>
                  <a:gd name="T10" fmla="*/ 91 w 129"/>
                  <a:gd name="T11" fmla="*/ 276 h 295"/>
                  <a:gd name="T12" fmla="*/ 7 w 129"/>
                  <a:gd name="T13" fmla="*/ 212 h 295"/>
                  <a:gd name="T14" fmla="*/ 7 w 129"/>
                  <a:gd name="T15" fmla="*/ 211 h 295"/>
                  <a:gd name="T16" fmla="*/ 5 w 129"/>
                  <a:gd name="T17" fmla="*/ 129 h 295"/>
                  <a:gd name="T18" fmla="*/ 5 w 129"/>
                  <a:gd name="T19" fmla="*/ 125 h 295"/>
                  <a:gd name="T20" fmla="*/ 5 w 129"/>
                  <a:gd name="T21" fmla="*/ 124 h 295"/>
                  <a:gd name="T22" fmla="*/ 2 w 129"/>
                  <a:gd name="T23" fmla="*/ 57 h 295"/>
                  <a:gd name="T24" fmla="*/ 1 w 129"/>
                  <a:gd name="T25" fmla="*/ 44 h 295"/>
                  <a:gd name="T26" fmla="*/ 0 w 129"/>
                  <a:gd name="T27" fmla="*/ 22 h 295"/>
                  <a:gd name="T28" fmla="*/ 0 w 129"/>
                  <a:gd name="T29" fmla="*/ 9 h 295"/>
                  <a:gd name="T30" fmla="*/ 28 w 129"/>
                  <a:gd name="T31" fmla="*/ 7 h 295"/>
                  <a:gd name="T32" fmla="*/ 92 w 129"/>
                  <a:gd name="T33" fmla="*/ 2 h 295"/>
                  <a:gd name="T34" fmla="*/ 113 w 129"/>
                  <a:gd name="T35" fmla="*/ 1 h 295"/>
                  <a:gd name="T36" fmla="*/ 125 w 129"/>
                  <a:gd name="T37" fmla="*/ 0 h 295"/>
                  <a:gd name="T38" fmla="*/ 128 w 129"/>
                  <a:gd name="T39" fmla="*/ 0 h 295"/>
                  <a:gd name="T40" fmla="*/ 129 w 129"/>
                  <a:gd name="T41"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295">
                    <a:moveTo>
                      <a:pt x="129" y="0"/>
                    </a:moveTo>
                    <a:cubicBezTo>
                      <a:pt x="129" y="295"/>
                      <a:pt x="129" y="295"/>
                      <a:pt x="129" y="295"/>
                    </a:cubicBezTo>
                    <a:cubicBezTo>
                      <a:pt x="129" y="295"/>
                      <a:pt x="128" y="295"/>
                      <a:pt x="128" y="294"/>
                    </a:cubicBezTo>
                    <a:cubicBezTo>
                      <a:pt x="120" y="291"/>
                      <a:pt x="113" y="288"/>
                      <a:pt x="106" y="284"/>
                    </a:cubicBezTo>
                    <a:cubicBezTo>
                      <a:pt x="101" y="282"/>
                      <a:pt x="96" y="280"/>
                      <a:pt x="92" y="277"/>
                    </a:cubicBezTo>
                    <a:cubicBezTo>
                      <a:pt x="92" y="277"/>
                      <a:pt x="91" y="277"/>
                      <a:pt x="91" y="276"/>
                    </a:cubicBezTo>
                    <a:cubicBezTo>
                      <a:pt x="60" y="259"/>
                      <a:pt x="32" y="237"/>
                      <a:pt x="7" y="212"/>
                    </a:cubicBezTo>
                    <a:cubicBezTo>
                      <a:pt x="7" y="212"/>
                      <a:pt x="7" y="212"/>
                      <a:pt x="7" y="211"/>
                    </a:cubicBezTo>
                    <a:cubicBezTo>
                      <a:pt x="5" y="129"/>
                      <a:pt x="5" y="129"/>
                      <a:pt x="5" y="129"/>
                    </a:cubicBezTo>
                    <a:cubicBezTo>
                      <a:pt x="5" y="125"/>
                      <a:pt x="5" y="125"/>
                      <a:pt x="5" y="125"/>
                    </a:cubicBezTo>
                    <a:cubicBezTo>
                      <a:pt x="5" y="124"/>
                      <a:pt x="5" y="124"/>
                      <a:pt x="5" y="124"/>
                    </a:cubicBezTo>
                    <a:cubicBezTo>
                      <a:pt x="2" y="57"/>
                      <a:pt x="2" y="57"/>
                      <a:pt x="2" y="57"/>
                    </a:cubicBezTo>
                    <a:cubicBezTo>
                      <a:pt x="1" y="44"/>
                      <a:pt x="1" y="44"/>
                      <a:pt x="1" y="44"/>
                    </a:cubicBezTo>
                    <a:cubicBezTo>
                      <a:pt x="0" y="22"/>
                      <a:pt x="0" y="22"/>
                      <a:pt x="0" y="22"/>
                    </a:cubicBezTo>
                    <a:cubicBezTo>
                      <a:pt x="0" y="9"/>
                      <a:pt x="0" y="9"/>
                      <a:pt x="0" y="9"/>
                    </a:cubicBezTo>
                    <a:cubicBezTo>
                      <a:pt x="28" y="7"/>
                      <a:pt x="28" y="7"/>
                      <a:pt x="28" y="7"/>
                    </a:cubicBezTo>
                    <a:cubicBezTo>
                      <a:pt x="92" y="2"/>
                      <a:pt x="92" y="2"/>
                      <a:pt x="92" y="2"/>
                    </a:cubicBezTo>
                    <a:cubicBezTo>
                      <a:pt x="113" y="1"/>
                      <a:pt x="113" y="1"/>
                      <a:pt x="113" y="1"/>
                    </a:cubicBezTo>
                    <a:cubicBezTo>
                      <a:pt x="125" y="0"/>
                      <a:pt x="125" y="0"/>
                      <a:pt x="125" y="0"/>
                    </a:cubicBezTo>
                    <a:cubicBezTo>
                      <a:pt x="128" y="0"/>
                      <a:pt x="128" y="0"/>
                      <a:pt x="128" y="0"/>
                    </a:cubicBezTo>
                    <a:cubicBezTo>
                      <a:pt x="129" y="0"/>
                      <a:pt x="129" y="0"/>
                      <a:pt x="129" y="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31"/>
              <p:cNvSpPr>
                <a:spLocks/>
              </p:cNvSpPr>
              <p:nvPr/>
            </p:nvSpPr>
            <p:spPr bwMode="auto">
              <a:xfrm>
                <a:off x="742950" y="6207665"/>
                <a:ext cx="190500" cy="481013"/>
              </a:xfrm>
              <a:custGeom>
                <a:avLst/>
                <a:gdLst>
                  <a:gd name="T0" fmla="*/ 129 w 129"/>
                  <a:gd name="T1" fmla="*/ 9 h 321"/>
                  <a:gd name="T2" fmla="*/ 129 w 129"/>
                  <a:gd name="T3" fmla="*/ 24 h 321"/>
                  <a:gd name="T4" fmla="*/ 128 w 129"/>
                  <a:gd name="T5" fmla="*/ 30 h 321"/>
                  <a:gd name="T6" fmla="*/ 128 w 129"/>
                  <a:gd name="T7" fmla="*/ 48 h 321"/>
                  <a:gd name="T8" fmla="*/ 128 w 129"/>
                  <a:gd name="T9" fmla="*/ 49 h 321"/>
                  <a:gd name="T10" fmla="*/ 127 w 129"/>
                  <a:gd name="T11" fmla="*/ 57 h 321"/>
                  <a:gd name="T12" fmla="*/ 127 w 129"/>
                  <a:gd name="T13" fmla="*/ 57 h 321"/>
                  <a:gd name="T14" fmla="*/ 127 w 129"/>
                  <a:gd name="T15" fmla="*/ 59 h 321"/>
                  <a:gd name="T16" fmla="*/ 126 w 129"/>
                  <a:gd name="T17" fmla="*/ 71 h 321"/>
                  <a:gd name="T18" fmla="*/ 126 w 129"/>
                  <a:gd name="T19" fmla="*/ 73 h 321"/>
                  <a:gd name="T20" fmla="*/ 126 w 129"/>
                  <a:gd name="T21" fmla="*/ 79 h 321"/>
                  <a:gd name="T22" fmla="*/ 126 w 129"/>
                  <a:gd name="T23" fmla="*/ 82 h 321"/>
                  <a:gd name="T24" fmla="*/ 126 w 129"/>
                  <a:gd name="T25" fmla="*/ 82 h 321"/>
                  <a:gd name="T26" fmla="*/ 125 w 129"/>
                  <a:gd name="T27" fmla="*/ 102 h 321"/>
                  <a:gd name="T28" fmla="*/ 125 w 129"/>
                  <a:gd name="T29" fmla="*/ 104 h 321"/>
                  <a:gd name="T30" fmla="*/ 124 w 129"/>
                  <a:gd name="T31" fmla="*/ 122 h 321"/>
                  <a:gd name="T32" fmla="*/ 124 w 129"/>
                  <a:gd name="T33" fmla="*/ 124 h 321"/>
                  <a:gd name="T34" fmla="*/ 124 w 129"/>
                  <a:gd name="T35" fmla="*/ 124 h 321"/>
                  <a:gd name="T36" fmla="*/ 124 w 129"/>
                  <a:gd name="T37" fmla="*/ 129 h 321"/>
                  <a:gd name="T38" fmla="*/ 123 w 129"/>
                  <a:gd name="T39" fmla="*/ 146 h 321"/>
                  <a:gd name="T40" fmla="*/ 123 w 129"/>
                  <a:gd name="T41" fmla="*/ 169 h 321"/>
                  <a:gd name="T42" fmla="*/ 123 w 129"/>
                  <a:gd name="T43" fmla="*/ 197 h 321"/>
                  <a:gd name="T44" fmla="*/ 122 w 129"/>
                  <a:gd name="T45" fmla="*/ 208 h 321"/>
                  <a:gd name="T46" fmla="*/ 122 w 129"/>
                  <a:gd name="T47" fmla="*/ 209 h 321"/>
                  <a:gd name="T48" fmla="*/ 122 w 129"/>
                  <a:gd name="T49" fmla="*/ 211 h 321"/>
                  <a:gd name="T50" fmla="*/ 122 w 129"/>
                  <a:gd name="T51" fmla="*/ 211 h 321"/>
                  <a:gd name="T52" fmla="*/ 121 w 129"/>
                  <a:gd name="T53" fmla="*/ 272 h 321"/>
                  <a:gd name="T54" fmla="*/ 121 w 129"/>
                  <a:gd name="T55" fmla="*/ 274 h 321"/>
                  <a:gd name="T56" fmla="*/ 120 w 129"/>
                  <a:gd name="T57" fmla="*/ 321 h 321"/>
                  <a:gd name="T58" fmla="*/ 104 w 129"/>
                  <a:gd name="T59" fmla="*/ 320 h 321"/>
                  <a:gd name="T60" fmla="*/ 34 w 129"/>
                  <a:gd name="T61" fmla="*/ 306 h 321"/>
                  <a:gd name="T62" fmla="*/ 20 w 129"/>
                  <a:gd name="T63" fmla="*/ 302 h 321"/>
                  <a:gd name="T64" fmla="*/ 1 w 129"/>
                  <a:gd name="T65" fmla="*/ 295 h 321"/>
                  <a:gd name="T66" fmla="*/ 0 w 129"/>
                  <a:gd name="T67" fmla="*/ 294 h 321"/>
                  <a:gd name="T68" fmla="*/ 0 w 129"/>
                  <a:gd name="T69" fmla="*/ 0 h 321"/>
                  <a:gd name="T70" fmla="*/ 1 w 129"/>
                  <a:gd name="T71" fmla="*/ 0 h 321"/>
                  <a:gd name="T72" fmla="*/ 1 w 129"/>
                  <a:gd name="T73" fmla="*/ 0 h 321"/>
                  <a:gd name="T74" fmla="*/ 5 w 129"/>
                  <a:gd name="T75" fmla="*/ 0 h 321"/>
                  <a:gd name="T76" fmla="*/ 11 w 129"/>
                  <a:gd name="T77" fmla="*/ 0 h 321"/>
                  <a:gd name="T78" fmla="*/ 50 w 129"/>
                  <a:gd name="T79" fmla="*/ 3 h 321"/>
                  <a:gd name="T80" fmla="*/ 87 w 129"/>
                  <a:gd name="T81" fmla="*/ 6 h 321"/>
                  <a:gd name="T82" fmla="*/ 92 w 129"/>
                  <a:gd name="T83" fmla="*/ 6 h 321"/>
                  <a:gd name="T84" fmla="*/ 92 w 129"/>
                  <a:gd name="T85" fmla="*/ 6 h 321"/>
                  <a:gd name="T86" fmla="*/ 97 w 129"/>
                  <a:gd name="T87" fmla="*/ 7 h 321"/>
                  <a:gd name="T88" fmla="*/ 97 w 129"/>
                  <a:gd name="T89" fmla="*/ 7 h 321"/>
                  <a:gd name="T90" fmla="*/ 103 w 129"/>
                  <a:gd name="T91" fmla="*/ 7 h 321"/>
                  <a:gd name="T92" fmla="*/ 104 w 129"/>
                  <a:gd name="T93" fmla="*/ 7 h 321"/>
                  <a:gd name="T94" fmla="*/ 119 w 129"/>
                  <a:gd name="T95" fmla="*/ 8 h 321"/>
                  <a:gd name="T96" fmla="*/ 129 w 129"/>
                  <a:gd name="T97" fmla="*/ 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321">
                    <a:moveTo>
                      <a:pt x="129" y="9"/>
                    </a:moveTo>
                    <a:cubicBezTo>
                      <a:pt x="129" y="24"/>
                      <a:pt x="129" y="24"/>
                      <a:pt x="129" y="24"/>
                    </a:cubicBezTo>
                    <a:cubicBezTo>
                      <a:pt x="128" y="30"/>
                      <a:pt x="128" y="30"/>
                      <a:pt x="128" y="30"/>
                    </a:cubicBezTo>
                    <a:cubicBezTo>
                      <a:pt x="128" y="48"/>
                      <a:pt x="128" y="48"/>
                      <a:pt x="128" y="48"/>
                    </a:cubicBezTo>
                    <a:cubicBezTo>
                      <a:pt x="128" y="49"/>
                      <a:pt x="128" y="49"/>
                      <a:pt x="128" y="49"/>
                    </a:cubicBezTo>
                    <a:cubicBezTo>
                      <a:pt x="127" y="57"/>
                      <a:pt x="127" y="57"/>
                      <a:pt x="127" y="57"/>
                    </a:cubicBezTo>
                    <a:cubicBezTo>
                      <a:pt x="127" y="57"/>
                      <a:pt x="127" y="57"/>
                      <a:pt x="127" y="57"/>
                    </a:cubicBezTo>
                    <a:cubicBezTo>
                      <a:pt x="127" y="59"/>
                      <a:pt x="127" y="59"/>
                      <a:pt x="127" y="59"/>
                    </a:cubicBezTo>
                    <a:cubicBezTo>
                      <a:pt x="126" y="71"/>
                      <a:pt x="126" y="71"/>
                      <a:pt x="126" y="71"/>
                    </a:cubicBezTo>
                    <a:cubicBezTo>
                      <a:pt x="126" y="73"/>
                      <a:pt x="126" y="73"/>
                      <a:pt x="126" y="73"/>
                    </a:cubicBezTo>
                    <a:cubicBezTo>
                      <a:pt x="126" y="79"/>
                      <a:pt x="126" y="79"/>
                      <a:pt x="126" y="79"/>
                    </a:cubicBezTo>
                    <a:cubicBezTo>
                      <a:pt x="126" y="82"/>
                      <a:pt x="126" y="82"/>
                      <a:pt x="126" y="82"/>
                    </a:cubicBezTo>
                    <a:cubicBezTo>
                      <a:pt x="126" y="82"/>
                      <a:pt x="126" y="82"/>
                      <a:pt x="126" y="82"/>
                    </a:cubicBezTo>
                    <a:cubicBezTo>
                      <a:pt x="125" y="102"/>
                      <a:pt x="125" y="102"/>
                      <a:pt x="125" y="102"/>
                    </a:cubicBezTo>
                    <a:cubicBezTo>
                      <a:pt x="125" y="104"/>
                      <a:pt x="125" y="104"/>
                      <a:pt x="125" y="104"/>
                    </a:cubicBezTo>
                    <a:cubicBezTo>
                      <a:pt x="124" y="122"/>
                      <a:pt x="124" y="122"/>
                      <a:pt x="124" y="122"/>
                    </a:cubicBezTo>
                    <a:cubicBezTo>
                      <a:pt x="124" y="124"/>
                      <a:pt x="124" y="124"/>
                      <a:pt x="124" y="124"/>
                    </a:cubicBezTo>
                    <a:cubicBezTo>
                      <a:pt x="124" y="124"/>
                      <a:pt x="124" y="124"/>
                      <a:pt x="124" y="124"/>
                    </a:cubicBezTo>
                    <a:cubicBezTo>
                      <a:pt x="124" y="129"/>
                      <a:pt x="124" y="129"/>
                      <a:pt x="124" y="129"/>
                    </a:cubicBezTo>
                    <a:cubicBezTo>
                      <a:pt x="123" y="146"/>
                      <a:pt x="123" y="146"/>
                      <a:pt x="123" y="146"/>
                    </a:cubicBezTo>
                    <a:cubicBezTo>
                      <a:pt x="123" y="169"/>
                      <a:pt x="123" y="169"/>
                      <a:pt x="123" y="169"/>
                    </a:cubicBezTo>
                    <a:cubicBezTo>
                      <a:pt x="123" y="197"/>
                      <a:pt x="123" y="197"/>
                      <a:pt x="123" y="197"/>
                    </a:cubicBezTo>
                    <a:cubicBezTo>
                      <a:pt x="122" y="208"/>
                      <a:pt x="122" y="208"/>
                      <a:pt x="122" y="208"/>
                    </a:cubicBezTo>
                    <a:cubicBezTo>
                      <a:pt x="122" y="209"/>
                      <a:pt x="122" y="209"/>
                      <a:pt x="122" y="209"/>
                    </a:cubicBezTo>
                    <a:cubicBezTo>
                      <a:pt x="122" y="211"/>
                      <a:pt x="122" y="211"/>
                      <a:pt x="122" y="211"/>
                    </a:cubicBezTo>
                    <a:cubicBezTo>
                      <a:pt x="122" y="211"/>
                      <a:pt x="122" y="211"/>
                      <a:pt x="122" y="211"/>
                    </a:cubicBezTo>
                    <a:cubicBezTo>
                      <a:pt x="121" y="272"/>
                      <a:pt x="121" y="272"/>
                      <a:pt x="121" y="272"/>
                    </a:cubicBezTo>
                    <a:cubicBezTo>
                      <a:pt x="121" y="274"/>
                      <a:pt x="121" y="274"/>
                      <a:pt x="121" y="274"/>
                    </a:cubicBezTo>
                    <a:cubicBezTo>
                      <a:pt x="120" y="321"/>
                      <a:pt x="120" y="321"/>
                      <a:pt x="120" y="321"/>
                    </a:cubicBezTo>
                    <a:cubicBezTo>
                      <a:pt x="115" y="321"/>
                      <a:pt x="109" y="320"/>
                      <a:pt x="104" y="320"/>
                    </a:cubicBezTo>
                    <a:cubicBezTo>
                      <a:pt x="80" y="318"/>
                      <a:pt x="56" y="313"/>
                      <a:pt x="34" y="306"/>
                    </a:cubicBezTo>
                    <a:cubicBezTo>
                      <a:pt x="29" y="305"/>
                      <a:pt x="25" y="304"/>
                      <a:pt x="20" y="302"/>
                    </a:cubicBezTo>
                    <a:cubicBezTo>
                      <a:pt x="14" y="300"/>
                      <a:pt x="7" y="298"/>
                      <a:pt x="1" y="295"/>
                    </a:cubicBezTo>
                    <a:cubicBezTo>
                      <a:pt x="1" y="295"/>
                      <a:pt x="0" y="295"/>
                      <a:pt x="0" y="294"/>
                    </a:cubicBezTo>
                    <a:cubicBezTo>
                      <a:pt x="0" y="0"/>
                      <a:pt x="0" y="0"/>
                      <a:pt x="0" y="0"/>
                    </a:cubicBezTo>
                    <a:cubicBezTo>
                      <a:pt x="1" y="0"/>
                      <a:pt x="1" y="0"/>
                      <a:pt x="1" y="0"/>
                    </a:cubicBezTo>
                    <a:cubicBezTo>
                      <a:pt x="1" y="0"/>
                      <a:pt x="1" y="0"/>
                      <a:pt x="1" y="0"/>
                    </a:cubicBezTo>
                    <a:cubicBezTo>
                      <a:pt x="5" y="0"/>
                      <a:pt x="5" y="0"/>
                      <a:pt x="5" y="0"/>
                    </a:cubicBezTo>
                    <a:cubicBezTo>
                      <a:pt x="11" y="0"/>
                      <a:pt x="11" y="0"/>
                      <a:pt x="11" y="0"/>
                    </a:cubicBezTo>
                    <a:cubicBezTo>
                      <a:pt x="50" y="3"/>
                      <a:pt x="50" y="3"/>
                      <a:pt x="50" y="3"/>
                    </a:cubicBezTo>
                    <a:cubicBezTo>
                      <a:pt x="87" y="6"/>
                      <a:pt x="87" y="6"/>
                      <a:pt x="87" y="6"/>
                    </a:cubicBezTo>
                    <a:cubicBezTo>
                      <a:pt x="92" y="6"/>
                      <a:pt x="92" y="6"/>
                      <a:pt x="92" y="6"/>
                    </a:cubicBezTo>
                    <a:cubicBezTo>
                      <a:pt x="92" y="6"/>
                      <a:pt x="92" y="6"/>
                      <a:pt x="92" y="6"/>
                    </a:cubicBezTo>
                    <a:cubicBezTo>
                      <a:pt x="97" y="7"/>
                      <a:pt x="97" y="7"/>
                      <a:pt x="97" y="7"/>
                    </a:cubicBezTo>
                    <a:cubicBezTo>
                      <a:pt x="97" y="7"/>
                      <a:pt x="97" y="7"/>
                      <a:pt x="97" y="7"/>
                    </a:cubicBezTo>
                    <a:cubicBezTo>
                      <a:pt x="103" y="7"/>
                      <a:pt x="103" y="7"/>
                      <a:pt x="103" y="7"/>
                    </a:cubicBezTo>
                    <a:cubicBezTo>
                      <a:pt x="104" y="7"/>
                      <a:pt x="104" y="7"/>
                      <a:pt x="104" y="7"/>
                    </a:cubicBezTo>
                    <a:cubicBezTo>
                      <a:pt x="119" y="8"/>
                      <a:pt x="119" y="8"/>
                      <a:pt x="119" y="8"/>
                    </a:cubicBezTo>
                    <a:lnTo>
                      <a:pt x="129" y="9"/>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2"/>
              <p:cNvSpPr>
                <a:spLocks/>
              </p:cNvSpPr>
              <p:nvPr/>
            </p:nvSpPr>
            <p:spPr bwMode="auto">
              <a:xfrm>
                <a:off x="463550" y="6229890"/>
                <a:ext cx="133350" cy="165100"/>
              </a:xfrm>
              <a:custGeom>
                <a:avLst/>
                <a:gdLst>
                  <a:gd name="T0" fmla="*/ 75 w 90"/>
                  <a:gd name="T1" fmla="*/ 110 h 110"/>
                  <a:gd name="T2" fmla="*/ 0 w 90"/>
                  <a:gd name="T3" fmla="*/ 102 h 110"/>
                  <a:gd name="T4" fmla="*/ 15 w 90"/>
                  <a:gd name="T5" fmla="*/ 0 h 110"/>
                  <a:gd name="T6" fmla="*/ 90 w 90"/>
                  <a:gd name="T7" fmla="*/ 12 h 110"/>
                  <a:gd name="T8" fmla="*/ 75 w 90"/>
                  <a:gd name="T9" fmla="*/ 110 h 110"/>
                </a:gdLst>
                <a:ahLst/>
                <a:cxnLst>
                  <a:cxn ang="0">
                    <a:pos x="T0" y="T1"/>
                  </a:cxn>
                  <a:cxn ang="0">
                    <a:pos x="T2" y="T3"/>
                  </a:cxn>
                  <a:cxn ang="0">
                    <a:pos x="T4" y="T5"/>
                  </a:cxn>
                  <a:cxn ang="0">
                    <a:pos x="T6" y="T7"/>
                  </a:cxn>
                  <a:cxn ang="0">
                    <a:pos x="T8" y="T9"/>
                  </a:cxn>
                </a:cxnLst>
                <a:rect l="0" t="0" r="r" b="b"/>
                <a:pathLst>
                  <a:path w="90" h="110">
                    <a:moveTo>
                      <a:pt x="75" y="110"/>
                    </a:moveTo>
                    <a:cubicBezTo>
                      <a:pt x="0" y="102"/>
                      <a:pt x="0" y="102"/>
                      <a:pt x="0" y="102"/>
                    </a:cubicBezTo>
                    <a:cubicBezTo>
                      <a:pt x="3" y="73"/>
                      <a:pt x="11" y="24"/>
                      <a:pt x="15" y="0"/>
                    </a:cubicBezTo>
                    <a:cubicBezTo>
                      <a:pt x="90" y="12"/>
                      <a:pt x="90" y="12"/>
                      <a:pt x="90" y="12"/>
                    </a:cubicBezTo>
                    <a:cubicBezTo>
                      <a:pt x="86" y="34"/>
                      <a:pt x="78" y="84"/>
                      <a:pt x="75" y="11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3"/>
              <p:cNvSpPr>
                <a:spLocks/>
              </p:cNvSpPr>
              <p:nvPr/>
            </p:nvSpPr>
            <p:spPr bwMode="auto">
              <a:xfrm>
                <a:off x="477838" y="6175915"/>
                <a:ext cx="125412" cy="125413"/>
              </a:xfrm>
              <a:custGeom>
                <a:avLst/>
                <a:gdLst>
                  <a:gd name="T0" fmla="*/ 79 w 84"/>
                  <a:gd name="T1" fmla="*/ 32 h 84"/>
                  <a:gd name="T2" fmla="*/ 52 w 84"/>
                  <a:gd name="T3" fmla="*/ 78 h 84"/>
                  <a:gd name="T4" fmla="*/ 6 w 84"/>
                  <a:gd name="T5" fmla="*/ 52 h 84"/>
                  <a:gd name="T6" fmla="*/ 33 w 84"/>
                  <a:gd name="T7" fmla="*/ 5 h 84"/>
                  <a:gd name="T8" fmla="*/ 79 w 84"/>
                  <a:gd name="T9" fmla="*/ 32 h 84"/>
                </a:gdLst>
                <a:ahLst/>
                <a:cxnLst>
                  <a:cxn ang="0">
                    <a:pos x="T0" y="T1"/>
                  </a:cxn>
                  <a:cxn ang="0">
                    <a:pos x="T2" y="T3"/>
                  </a:cxn>
                  <a:cxn ang="0">
                    <a:pos x="T4" y="T5"/>
                  </a:cxn>
                  <a:cxn ang="0">
                    <a:pos x="T6" y="T7"/>
                  </a:cxn>
                  <a:cxn ang="0">
                    <a:pos x="T8" y="T9"/>
                  </a:cxn>
                </a:cxnLst>
                <a:rect l="0" t="0" r="r" b="b"/>
                <a:pathLst>
                  <a:path w="84" h="84">
                    <a:moveTo>
                      <a:pt x="79" y="32"/>
                    </a:moveTo>
                    <a:cubicBezTo>
                      <a:pt x="84" y="52"/>
                      <a:pt x="72" y="73"/>
                      <a:pt x="52" y="78"/>
                    </a:cubicBezTo>
                    <a:cubicBezTo>
                      <a:pt x="32" y="84"/>
                      <a:pt x="11" y="72"/>
                      <a:pt x="6" y="52"/>
                    </a:cubicBezTo>
                    <a:cubicBezTo>
                      <a:pt x="0" y="31"/>
                      <a:pt x="12" y="11"/>
                      <a:pt x="33" y="5"/>
                    </a:cubicBezTo>
                    <a:cubicBezTo>
                      <a:pt x="53" y="0"/>
                      <a:pt x="74" y="12"/>
                      <a:pt x="79" y="32"/>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34"/>
              <p:cNvSpPr>
                <a:spLocks/>
              </p:cNvSpPr>
              <p:nvPr/>
            </p:nvSpPr>
            <p:spPr bwMode="auto">
              <a:xfrm>
                <a:off x="636588" y="6158453"/>
                <a:ext cx="247650" cy="474663"/>
              </a:xfrm>
              <a:custGeom>
                <a:avLst/>
                <a:gdLst>
                  <a:gd name="T0" fmla="*/ 166 w 166"/>
                  <a:gd name="T1" fmla="*/ 0 h 316"/>
                  <a:gd name="T2" fmla="*/ 165 w 166"/>
                  <a:gd name="T3" fmla="*/ 5 h 316"/>
                  <a:gd name="T4" fmla="*/ 164 w 166"/>
                  <a:gd name="T5" fmla="*/ 10 h 316"/>
                  <a:gd name="T6" fmla="*/ 163 w 166"/>
                  <a:gd name="T7" fmla="*/ 13 h 316"/>
                  <a:gd name="T8" fmla="*/ 163 w 166"/>
                  <a:gd name="T9" fmla="*/ 14 h 316"/>
                  <a:gd name="T10" fmla="*/ 160 w 166"/>
                  <a:gd name="T11" fmla="*/ 31 h 316"/>
                  <a:gd name="T12" fmla="*/ 158 w 166"/>
                  <a:gd name="T13" fmla="*/ 38 h 316"/>
                  <a:gd name="T14" fmla="*/ 152 w 166"/>
                  <a:gd name="T15" fmla="*/ 74 h 316"/>
                  <a:gd name="T16" fmla="*/ 141 w 166"/>
                  <a:gd name="T17" fmla="*/ 127 h 316"/>
                  <a:gd name="T18" fmla="*/ 140 w 166"/>
                  <a:gd name="T19" fmla="*/ 134 h 316"/>
                  <a:gd name="T20" fmla="*/ 138 w 166"/>
                  <a:gd name="T21" fmla="*/ 143 h 316"/>
                  <a:gd name="T22" fmla="*/ 136 w 166"/>
                  <a:gd name="T23" fmla="*/ 156 h 316"/>
                  <a:gd name="T24" fmla="*/ 135 w 166"/>
                  <a:gd name="T25" fmla="*/ 160 h 316"/>
                  <a:gd name="T26" fmla="*/ 129 w 166"/>
                  <a:gd name="T27" fmla="*/ 191 h 316"/>
                  <a:gd name="T28" fmla="*/ 124 w 166"/>
                  <a:gd name="T29" fmla="*/ 217 h 316"/>
                  <a:gd name="T30" fmla="*/ 93 w 166"/>
                  <a:gd name="T31" fmla="*/ 316 h 316"/>
                  <a:gd name="T32" fmla="*/ 49 w 166"/>
                  <a:gd name="T33" fmla="*/ 316 h 316"/>
                  <a:gd name="T34" fmla="*/ 35 w 166"/>
                  <a:gd name="T35" fmla="*/ 309 h 316"/>
                  <a:gd name="T36" fmla="*/ 34 w 166"/>
                  <a:gd name="T37" fmla="*/ 308 h 316"/>
                  <a:gd name="T38" fmla="*/ 0 w 166"/>
                  <a:gd name="T39" fmla="*/ 88 h 316"/>
                  <a:gd name="T40" fmla="*/ 17 w 166"/>
                  <a:gd name="T41" fmla="*/ 62 h 316"/>
                  <a:gd name="T42" fmla="*/ 35 w 166"/>
                  <a:gd name="T43" fmla="*/ 34 h 316"/>
                  <a:gd name="T44" fmla="*/ 47 w 166"/>
                  <a:gd name="T45" fmla="*/ 15 h 316"/>
                  <a:gd name="T46" fmla="*/ 48 w 166"/>
                  <a:gd name="T47" fmla="*/ 15 h 316"/>
                  <a:gd name="T48" fmla="*/ 48 w 166"/>
                  <a:gd name="T49" fmla="*/ 15 h 316"/>
                  <a:gd name="T50" fmla="*/ 53 w 166"/>
                  <a:gd name="T51" fmla="*/ 15 h 316"/>
                  <a:gd name="T52" fmla="*/ 53 w 166"/>
                  <a:gd name="T53" fmla="*/ 15 h 316"/>
                  <a:gd name="T54" fmla="*/ 62 w 166"/>
                  <a:gd name="T55" fmla="*/ 16 h 316"/>
                  <a:gd name="T56" fmla="*/ 83 w 166"/>
                  <a:gd name="T57" fmla="*/ 16 h 316"/>
                  <a:gd name="T58" fmla="*/ 85 w 166"/>
                  <a:gd name="T59" fmla="*/ 15 h 316"/>
                  <a:gd name="T60" fmla="*/ 120 w 166"/>
                  <a:gd name="T61" fmla="*/ 12 h 316"/>
                  <a:gd name="T62" fmla="*/ 120 w 166"/>
                  <a:gd name="T63" fmla="*/ 12 h 316"/>
                  <a:gd name="T64" fmla="*/ 124 w 166"/>
                  <a:gd name="T65" fmla="*/ 11 h 316"/>
                  <a:gd name="T66" fmla="*/ 124 w 166"/>
                  <a:gd name="T67" fmla="*/ 11 h 316"/>
                  <a:gd name="T68" fmla="*/ 127 w 166"/>
                  <a:gd name="T69" fmla="*/ 11 h 316"/>
                  <a:gd name="T70" fmla="*/ 155 w 166"/>
                  <a:gd name="T71" fmla="*/ 4 h 316"/>
                  <a:gd name="T72" fmla="*/ 160 w 166"/>
                  <a:gd name="T73" fmla="*/ 2 h 316"/>
                  <a:gd name="T74" fmla="*/ 164 w 166"/>
                  <a:gd name="T75" fmla="*/ 1 h 316"/>
                  <a:gd name="T76" fmla="*/ 166 w 166"/>
                  <a:gd name="T7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6" h="316">
                    <a:moveTo>
                      <a:pt x="166" y="0"/>
                    </a:moveTo>
                    <a:cubicBezTo>
                      <a:pt x="165" y="5"/>
                      <a:pt x="165" y="5"/>
                      <a:pt x="165" y="5"/>
                    </a:cubicBezTo>
                    <a:cubicBezTo>
                      <a:pt x="164" y="10"/>
                      <a:pt x="164" y="10"/>
                      <a:pt x="164" y="10"/>
                    </a:cubicBezTo>
                    <a:cubicBezTo>
                      <a:pt x="163" y="13"/>
                      <a:pt x="163" y="13"/>
                      <a:pt x="163" y="13"/>
                    </a:cubicBezTo>
                    <a:cubicBezTo>
                      <a:pt x="163" y="14"/>
                      <a:pt x="163" y="14"/>
                      <a:pt x="163" y="14"/>
                    </a:cubicBezTo>
                    <a:cubicBezTo>
                      <a:pt x="160" y="31"/>
                      <a:pt x="160" y="31"/>
                      <a:pt x="160" y="31"/>
                    </a:cubicBezTo>
                    <a:cubicBezTo>
                      <a:pt x="158" y="38"/>
                      <a:pt x="158" y="38"/>
                      <a:pt x="158" y="38"/>
                    </a:cubicBezTo>
                    <a:cubicBezTo>
                      <a:pt x="152" y="74"/>
                      <a:pt x="152" y="74"/>
                      <a:pt x="152" y="74"/>
                    </a:cubicBezTo>
                    <a:cubicBezTo>
                      <a:pt x="141" y="127"/>
                      <a:pt x="141" y="127"/>
                      <a:pt x="141" y="127"/>
                    </a:cubicBezTo>
                    <a:cubicBezTo>
                      <a:pt x="140" y="134"/>
                      <a:pt x="140" y="134"/>
                      <a:pt x="140" y="134"/>
                    </a:cubicBezTo>
                    <a:cubicBezTo>
                      <a:pt x="138" y="143"/>
                      <a:pt x="138" y="143"/>
                      <a:pt x="138" y="143"/>
                    </a:cubicBezTo>
                    <a:cubicBezTo>
                      <a:pt x="136" y="156"/>
                      <a:pt x="136" y="156"/>
                      <a:pt x="136" y="156"/>
                    </a:cubicBezTo>
                    <a:cubicBezTo>
                      <a:pt x="135" y="160"/>
                      <a:pt x="135" y="160"/>
                      <a:pt x="135" y="160"/>
                    </a:cubicBezTo>
                    <a:cubicBezTo>
                      <a:pt x="129" y="191"/>
                      <a:pt x="129" y="191"/>
                      <a:pt x="129" y="191"/>
                    </a:cubicBezTo>
                    <a:cubicBezTo>
                      <a:pt x="124" y="217"/>
                      <a:pt x="124" y="217"/>
                      <a:pt x="124" y="217"/>
                    </a:cubicBezTo>
                    <a:cubicBezTo>
                      <a:pt x="93" y="316"/>
                      <a:pt x="93" y="316"/>
                      <a:pt x="93" y="316"/>
                    </a:cubicBezTo>
                    <a:cubicBezTo>
                      <a:pt x="49" y="316"/>
                      <a:pt x="49" y="316"/>
                      <a:pt x="49" y="316"/>
                    </a:cubicBezTo>
                    <a:cubicBezTo>
                      <a:pt x="44" y="314"/>
                      <a:pt x="39" y="312"/>
                      <a:pt x="35" y="309"/>
                    </a:cubicBezTo>
                    <a:cubicBezTo>
                      <a:pt x="35" y="309"/>
                      <a:pt x="34" y="309"/>
                      <a:pt x="34" y="308"/>
                    </a:cubicBezTo>
                    <a:cubicBezTo>
                      <a:pt x="0" y="88"/>
                      <a:pt x="0" y="88"/>
                      <a:pt x="0" y="88"/>
                    </a:cubicBezTo>
                    <a:cubicBezTo>
                      <a:pt x="17" y="62"/>
                      <a:pt x="17" y="62"/>
                      <a:pt x="17" y="62"/>
                    </a:cubicBezTo>
                    <a:cubicBezTo>
                      <a:pt x="35" y="34"/>
                      <a:pt x="35" y="34"/>
                      <a:pt x="35" y="34"/>
                    </a:cubicBezTo>
                    <a:cubicBezTo>
                      <a:pt x="47" y="15"/>
                      <a:pt x="47" y="15"/>
                      <a:pt x="47" y="15"/>
                    </a:cubicBezTo>
                    <a:cubicBezTo>
                      <a:pt x="48" y="15"/>
                      <a:pt x="48" y="15"/>
                      <a:pt x="48" y="15"/>
                    </a:cubicBezTo>
                    <a:cubicBezTo>
                      <a:pt x="48" y="15"/>
                      <a:pt x="48" y="15"/>
                      <a:pt x="48" y="15"/>
                    </a:cubicBezTo>
                    <a:cubicBezTo>
                      <a:pt x="48" y="15"/>
                      <a:pt x="49" y="15"/>
                      <a:pt x="53" y="15"/>
                    </a:cubicBezTo>
                    <a:cubicBezTo>
                      <a:pt x="53" y="15"/>
                      <a:pt x="53" y="15"/>
                      <a:pt x="53" y="15"/>
                    </a:cubicBezTo>
                    <a:cubicBezTo>
                      <a:pt x="55" y="15"/>
                      <a:pt x="58" y="16"/>
                      <a:pt x="62" y="16"/>
                    </a:cubicBezTo>
                    <a:cubicBezTo>
                      <a:pt x="67" y="16"/>
                      <a:pt x="74" y="16"/>
                      <a:pt x="83" y="16"/>
                    </a:cubicBezTo>
                    <a:cubicBezTo>
                      <a:pt x="84" y="16"/>
                      <a:pt x="84" y="16"/>
                      <a:pt x="85" y="15"/>
                    </a:cubicBezTo>
                    <a:cubicBezTo>
                      <a:pt x="96" y="15"/>
                      <a:pt x="107" y="14"/>
                      <a:pt x="120" y="12"/>
                    </a:cubicBezTo>
                    <a:cubicBezTo>
                      <a:pt x="120" y="12"/>
                      <a:pt x="120" y="12"/>
                      <a:pt x="120" y="12"/>
                    </a:cubicBezTo>
                    <a:cubicBezTo>
                      <a:pt x="122" y="11"/>
                      <a:pt x="123" y="11"/>
                      <a:pt x="124" y="11"/>
                    </a:cubicBezTo>
                    <a:cubicBezTo>
                      <a:pt x="124" y="11"/>
                      <a:pt x="124" y="11"/>
                      <a:pt x="124" y="11"/>
                    </a:cubicBezTo>
                    <a:cubicBezTo>
                      <a:pt x="125" y="11"/>
                      <a:pt x="126" y="11"/>
                      <a:pt x="127" y="11"/>
                    </a:cubicBezTo>
                    <a:cubicBezTo>
                      <a:pt x="136" y="9"/>
                      <a:pt x="145" y="7"/>
                      <a:pt x="155" y="4"/>
                    </a:cubicBezTo>
                    <a:cubicBezTo>
                      <a:pt x="157" y="3"/>
                      <a:pt x="159" y="3"/>
                      <a:pt x="160" y="2"/>
                    </a:cubicBezTo>
                    <a:cubicBezTo>
                      <a:pt x="162" y="2"/>
                      <a:pt x="163" y="1"/>
                      <a:pt x="164" y="1"/>
                    </a:cubicBezTo>
                    <a:cubicBezTo>
                      <a:pt x="164" y="1"/>
                      <a:pt x="165" y="0"/>
                      <a:pt x="166" y="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35"/>
              <p:cNvSpPr>
                <a:spLocks/>
              </p:cNvSpPr>
              <p:nvPr/>
            </p:nvSpPr>
            <p:spPr bwMode="auto">
              <a:xfrm>
                <a:off x="714375" y="6158453"/>
                <a:ext cx="49212" cy="150813"/>
              </a:xfrm>
              <a:custGeom>
                <a:avLst/>
                <a:gdLst>
                  <a:gd name="T0" fmla="*/ 0 w 31"/>
                  <a:gd name="T1" fmla="*/ 15 h 95"/>
                  <a:gd name="T2" fmla="*/ 16 w 31"/>
                  <a:gd name="T3" fmla="*/ 95 h 95"/>
                  <a:gd name="T4" fmla="*/ 31 w 31"/>
                  <a:gd name="T5" fmla="*/ 15 h 95"/>
                  <a:gd name="T6" fmla="*/ 21 w 31"/>
                  <a:gd name="T7" fmla="*/ 0 h 95"/>
                  <a:gd name="T8" fmla="*/ 0 w 31"/>
                  <a:gd name="T9" fmla="*/ 15 h 95"/>
                </a:gdLst>
                <a:ahLst/>
                <a:cxnLst>
                  <a:cxn ang="0">
                    <a:pos x="T0" y="T1"/>
                  </a:cxn>
                  <a:cxn ang="0">
                    <a:pos x="T2" y="T3"/>
                  </a:cxn>
                  <a:cxn ang="0">
                    <a:pos x="T4" y="T5"/>
                  </a:cxn>
                  <a:cxn ang="0">
                    <a:pos x="T6" y="T7"/>
                  </a:cxn>
                  <a:cxn ang="0">
                    <a:pos x="T8" y="T9"/>
                  </a:cxn>
                </a:cxnLst>
                <a:rect l="0" t="0" r="r" b="b"/>
                <a:pathLst>
                  <a:path w="31" h="95">
                    <a:moveTo>
                      <a:pt x="0" y="15"/>
                    </a:moveTo>
                    <a:lnTo>
                      <a:pt x="16" y="95"/>
                    </a:lnTo>
                    <a:lnTo>
                      <a:pt x="31" y="15"/>
                    </a:lnTo>
                    <a:lnTo>
                      <a:pt x="21" y="0"/>
                    </a:lnTo>
                    <a:lnTo>
                      <a:pt x="0" y="15"/>
                    </a:lnTo>
                    <a:close/>
                  </a:path>
                </a:pathLst>
              </a:custGeom>
              <a:solidFill>
                <a:srgbClr val="725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36"/>
              <p:cNvSpPr>
                <a:spLocks/>
              </p:cNvSpPr>
              <p:nvPr/>
            </p:nvSpPr>
            <p:spPr bwMode="auto">
              <a:xfrm>
                <a:off x="1004888" y="6241003"/>
                <a:ext cx="207962" cy="442913"/>
              </a:xfrm>
              <a:custGeom>
                <a:avLst/>
                <a:gdLst>
                  <a:gd name="T0" fmla="*/ 140 w 140"/>
                  <a:gd name="T1" fmla="*/ 0 h 295"/>
                  <a:gd name="T2" fmla="*/ 140 w 140"/>
                  <a:gd name="T3" fmla="*/ 248 h 295"/>
                  <a:gd name="T4" fmla="*/ 139 w 140"/>
                  <a:gd name="T5" fmla="*/ 249 h 295"/>
                  <a:gd name="T6" fmla="*/ 94 w 140"/>
                  <a:gd name="T7" fmla="*/ 272 h 295"/>
                  <a:gd name="T8" fmla="*/ 84 w 140"/>
                  <a:gd name="T9" fmla="*/ 275 h 295"/>
                  <a:gd name="T10" fmla="*/ 9 w 140"/>
                  <a:gd name="T11" fmla="*/ 295 h 295"/>
                  <a:gd name="T12" fmla="*/ 7 w 140"/>
                  <a:gd name="T13" fmla="*/ 141 h 295"/>
                  <a:gd name="T14" fmla="*/ 6 w 140"/>
                  <a:gd name="T15" fmla="*/ 139 h 295"/>
                  <a:gd name="T16" fmla="*/ 6 w 140"/>
                  <a:gd name="T17" fmla="*/ 127 h 295"/>
                  <a:gd name="T18" fmla="*/ 5 w 140"/>
                  <a:gd name="T19" fmla="*/ 102 h 295"/>
                  <a:gd name="T20" fmla="*/ 5 w 140"/>
                  <a:gd name="T21" fmla="*/ 101 h 295"/>
                  <a:gd name="T22" fmla="*/ 4 w 140"/>
                  <a:gd name="T23" fmla="*/ 96 h 295"/>
                  <a:gd name="T24" fmla="*/ 4 w 140"/>
                  <a:gd name="T25" fmla="*/ 96 h 295"/>
                  <a:gd name="T26" fmla="*/ 4 w 140"/>
                  <a:gd name="T27" fmla="*/ 95 h 295"/>
                  <a:gd name="T28" fmla="*/ 3 w 140"/>
                  <a:gd name="T29" fmla="*/ 72 h 295"/>
                  <a:gd name="T30" fmla="*/ 3 w 140"/>
                  <a:gd name="T31" fmla="*/ 68 h 295"/>
                  <a:gd name="T32" fmla="*/ 3 w 140"/>
                  <a:gd name="T33" fmla="*/ 63 h 295"/>
                  <a:gd name="T34" fmla="*/ 2 w 140"/>
                  <a:gd name="T35" fmla="*/ 55 h 295"/>
                  <a:gd name="T36" fmla="*/ 2 w 140"/>
                  <a:gd name="T37" fmla="*/ 54 h 295"/>
                  <a:gd name="T38" fmla="*/ 2 w 140"/>
                  <a:gd name="T39" fmla="*/ 49 h 295"/>
                  <a:gd name="T40" fmla="*/ 2 w 140"/>
                  <a:gd name="T41" fmla="*/ 47 h 295"/>
                  <a:gd name="T42" fmla="*/ 1 w 140"/>
                  <a:gd name="T43" fmla="*/ 35 h 295"/>
                  <a:gd name="T44" fmla="*/ 0 w 140"/>
                  <a:gd name="T45" fmla="*/ 13 h 295"/>
                  <a:gd name="T46" fmla="*/ 0 w 140"/>
                  <a:gd name="T47" fmla="*/ 13 h 295"/>
                  <a:gd name="T48" fmla="*/ 0 w 140"/>
                  <a:gd name="T49" fmla="*/ 10 h 295"/>
                  <a:gd name="T50" fmla="*/ 1 w 140"/>
                  <a:gd name="T51" fmla="*/ 10 h 295"/>
                  <a:gd name="T52" fmla="*/ 1 w 140"/>
                  <a:gd name="T53" fmla="*/ 10 h 295"/>
                  <a:gd name="T54" fmla="*/ 1 w 140"/>
                  <a:gd name="T55" fmla="*/ 10 h 295"/>
                  <a:gd name="T56" fmla="*/ 10 w 140"/>
                  <a:gd name="T57" fmla="*/ 10 h 295"/>
                  <a:gd name="T58" fmla="*/ 18 w 140"/>
                  <a:gd name="T59" fmla="*/ 9 h 295"/>
                  <a:gd name="T60" fmla="*/ 30 w 140"/>
                  <a:gd name="T61" fmla="*/ 8 h 295"/>
                  <a:gd name="T62" fmla="*/ 33 w 140"/>
                  <a:gd name="T63" fmla="*/ 8 h 295"/>
                  <a:gd name="T64" fmla="*/ 35 w 140"/>
                  <a:gd name="T65" fmla="*/ 8 h 295"/>
                  <a:gd name="T66" fmla="*/ 35 w 140"/>
                  <a:gd name="T67" fmla="*/ 8 h 295"/>
                  <a:gd name="T68" fmla="*/ 41 w 140"/>
                  <a:gd name="T69" fmla="*/ 7 h 295"/>
                  <a:gd name="T70" fmla="*/ 78 w 140"/>
                  <a:gd name="T71" fmla="*/ 5 h 295"/>
                  <a:gd name="T72" fmla="*/ 109 w 140"/>
                  <a:gd name="T73" fmla="*/ 2 h 295"/>
                  <a:gd name="T74" fmla="*/ 136 w 140"/>
                  <a:gd name="T75" fmla="*/ 0 h 295"/>
                  <a:gd name="T76" fmla="*/ 139 w 140"/>
                  <a:gd name="T77" fmla="*/ 0 h 295"/>
                  <a:gd name="T78" fmla="*/ 140 w 140"/>
                  <a:gd name="T7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295">
                    <a:moveTo>
                      <a:pt x="140" y="0"/>
                    </a:moveTo>
                    <a:cubicBezTo>
                      <a:pt x="140" y="248"/>
                      <a:pt x="140" y="248"/>
                      <a:pt x="140" y="248"/>
                    </a:cubicBezTo>
                    <a:cubicBezTo>
                      <a:pt x="140" y="249"/>
                      <a:pt x="139" y="249"/>
                      <a:pt x="139" y="249"/>
                    </a:cubicBezTo>
                    <a:cubicBezTo>
                      <a:pt x="124" y="258"/>
                      <a:pt x="109" y="266"/>
                      <a:pt x="94" y="272"/>
                    </a:cubicBezTo>
                    <a:cubicBezTo>
                      <a:pt x="91" y="273"/>
                      <a:pt x="88" y="274"/>
                      <a:pt x="84" y="275"/>
                    </a:cubicBezTo>
                    <a:cubicBezTo>
                      <a:pt x="60" y="285"/>
                      <a:pt x="35" y="291"/>
                      <a:pt x="9" y="295"/>
                    </a:cubicBezTo>
                    <a:cubicBezTo>
                      <a:pt x="7" y="141"/>
                      <a:pt x="7" y="141"/>
                      <a:pt x="7" y="141"/>
                    </a:cubicBezTo>
                    <a:cubicBezTo>
                      <a:pt x="6" y="139"/>
                      <a:pt x="6" y="139"/>
                      <a:pt x="6" y="139"/>
                    </a:cubicBezTo>
                    <a:cubicBezTo>
                      <a:pt x="6" y="127"/>
                      <a:pt x="6" y="127"/>
                      <a:pt x="6" y="127"/>
                    </a:cubicBezTo>
                    <a:cubicBezTo>
                      <a:pt x="5" y="102"/>
                      <a:pt x="5" y="102"/>
                      <a:pt x="5" y="102"/>
                    </a:cubicBezTo>
                    <a:cubicBezTo>
                      <a:pt x="5" y="101"/>
                      <a:pt x="5" y="101"/>
                      <a:pt x="5" y="101"/>
                    </a:cubicBezTo>
                    <a:cubicBezTo>
                      <a:pt x="4" y="96"/>
                      <a:pt x="4" y="96"/>
                      <a:pt x="4" y="96"/>
                    </a:cubicBezTo>
                    <a:cubicBezTo>
                      <a:pt x="4" y="96"/>
                      <a:pt x="4" y="96"/>
                      <a:pt x="4" y="96"/>
                    </a:cubicBezTo>
                    <a:cubicBezTo>
                      <a:pt x="4" y="95"/>
                      <a:pt x="4" y="95"/>
                      <a:pt x="4" y="95"/>
                    </a:cubicBezTo>
                    <a:cubicBezTo>
                      <a:pt x="3" y="72"/>
                      <a:pt x="3" y="72"/>
                      <a:pt x="3" y="72"/>
                    </a:cubicBezTo>
                    <a:cubicBezTo>
                      <a:pt x="3" y="68"/>
                      <a:pt x="3" y="68"/>
                      <a:pt x="3" y="68"/>
                    </a:cubicBezTo>
                    <a:cubicBezTo>
                      <a:pt x="3" y="63"/>
                      <a:pt x="3" y="63"/>
                      <a:pt x="3" y="63"/>
                    </a:cubicBezTo>
                    <a:cubicBezTo>
                      <a:pt x="2" y="55"/>
                      <a:pt x="2" y="55"/>
                      <a:pt x="2" y="55"/>
                    </a:cubicBezTo>
                    <a:cubicBezTo>
                      <a:pt x="2" y="54"/>
                      <a:pt x="2" y="54"/>
                      <a:pt x="2" y="54"/>
                    </a:cubicBezTo>
                    <a:cubicBezTo>
                      <a:pt x="2" y="49"/>
                      <a:pt x="2" y="49"/>
                      <a:pt x="2" y="49"/>
                    </a:cubicBezTo>
                    <a:cubicBezTo>
                      <a:pt x="2" y="47"/>
                      <a:pt x="2" y="47"/>
                      <a:pt x="2" y="47"/>
                    </a:cubicBezTo>
                    <a:cubicBezTo>
                      <a:pt x="1" y="35"/>
                      <a:pt x="1" y="35"/>
                      <a:pt x="1" y="35"/>
                    </a:cubicBezTo>
                    <a:cubicBezTo>
                      <a:pt x="0" y="13"/>
                      <a:pt x="0" y="13"/>
                      <a:pt x="0" y="13"/>
                    </a:cubicBezTo>
                    <a:cubicBezTo>
                      <a:pt x="0" y="13"/>
                      <a:pt x="0" y="13"/>
                      <a:pt x="0" y="13"/>
                    </a:cubicBezTo>
                    <a:cubicBezTo>
                      <a:pt x="0" y="10"/>
                      <a:pt x="0" y="10"/>
                      <a:pt x="0" y="10"/>
                    </a:cubicBezTo>
                    <a:cubicBezTo>
                      <a:pt x="1" y="10"/>
                      <a:pt x="1" y="10"/>
                      <a:pt x="1" y="10"/>
                    </a:cubicBezTo>
                    <a:cubicBezTo>
                      <a:pt x="1" y="10"/>
                      <a:pt x="1" y="10"/>
                      <a:pt x="1" y="10"/>
                    </a:cubicBezTo>
                    <a:cubicBezTo>
                      <a:pt x="1" y="10"/>
                      <a:pt x="1" y="10"/>
                      <a:pt x="1" y="10"/>
                    </a:cubicBezTo>
                    <a:cubicBezTo>
                      <a:pt x="10" y="10"/>
                      <a:pt x="10" y="10"/>
                      <a:pt x="10" y="10"/>
                    </a:cubicBezTo>
                    <a:cubicBezTo>
                      <a:pt x="18" y="9"/>
                      <a:pt x="18" y="9"/>
                      <a:pt x="18" y="9"/>
                    </a:cubicBezTo>
                    <a:cubicBezTo>
                      <a:pt x="30" y="8"/>
                      <a:pt x="30" y="8"/>
                      <a:pt x="30" y="8"/>
                    </a:cubicBezTo>
                    <a:cubicBezTo>
                      <a:pt x="33" y="8"/>
                      <a:pt x="33" y="8"/>
                      <a:pt x="33" y="8"/>
                    </a:cubicBezTo>
                    <a:cubicBezTo>
                      <a:pt x="35" y="8"/>
                      <a:pt x="35" y="8"/>
                      <a:pt x="35" y="8"/>
                    </a:cubicBezTo>
                    <a:cubicBezTo>
                      <a:pt x="35" y="8"/>
                      <a:pt x="35" y="8"/>
                      <a:pt x="35" y="8"/>
                    </a:cubicBezTo>
                    <a:cubicBezTo>
                      <a:pt x="41" y="7"/>
                      <a:pt x="41" y="7"/>
                      <a:pt x="41" y="7"/>
                    </a:cubicBezTo>
                    <a:cubicBezTo>
                      <a:pt x="78" y="5"/>
                      <a:pt x="78" y="5"/>
                      <a:pt x="78" y="5"/>
                    </a:cubicBezTo>
                    <a:cubicBezTo>
                      <a:pt x="109" y="2"/>
                      <a:pt x="109" y="2"/>
                      <a:pt x="109" y="2"/>
                    </a:cubicBezTo>
                    <a:cubicBezTo>
                      <a:pt x="136" y="0"/>
                      <a:pt x="136" y="0"/>
                      <a:pt x="136" y="0"/>
                    </a:cubicBezTo>
                    <a:cubicBezTo>
                      <a:pt x="139" y="0"/>
                      <a:pt x="139" y="0"/>
                      <a:pt x="139" y="0"/>
                    </a:cubicBezTo>
                    <a:cubicBezTo>
                      <a:pt x="140" y="0"/>
                      <a:pt x="140" y="0"/>
                      <a:pt x="140" y="0"/>
                    </a:cubicBezTo>
                    <a:close/>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7"/>
              <p:cNvSpPr>
                <a:spLocks/>
              </p:cNvSpPr>
              <p:nvPr/>
            </p:nvSpPr>
            <p:spPr bwMode="auto">
              <a:xfrm>
                <a:off x="1211263" y="6241003"/>
                <a:ext cx="207962" cy="374650"/>
              </a:xfrm>
              <a:custGeom>
                <a:avLst/>
                <a:gdLst>
                  <a:gd name="T0" fmla="*/ 140 w 140"/>
                  <a:gd name="T1" fmla="*/ 10 h 249"/>
                  <a:gd name="T2" fmla="*/ 140 w 140"/>
                  <a:gd name="T3" fmla="*/ 12 h 249"/>
                  <a:gd name="T4" fmla="*/ 140 w 140"/>
                  <a:gd name="T5" fmla="*/ 12 h 249"/>
                  <a:gd name="T6" fmla="*/ 140 w 140"/>
                  <a:gd name="T7" fmla="*/ 13 h 249"/>
                  <a:gd name="T8" fmla="*/ 140 w 140"/>
                  <a:gd name="T9" fmla="*/ 14 h 249"/>
                  <a:gd name="T10" fmla="*/ 140 w 140"/>
                  <a:gd name="T11" fmla="*/ 14 h 249"/>
                  <a:gd name="T12" fmla="*/ 138 w 140"/>
                  <a:gd name="T13" fmla="*/ 54 h 249"/>
                  <a:gd name="T14" fmla="*/ 135 w 140"/>
                  <a:gd name="T15" fmla="*/ 107 h 249"/>
                  <a:gd name="T16" fmla="*/ 135 w 140"/>
                  <a:gd name="T17" fmla="*/ 115 h 249"/>
                  <a:gd name="T18" fmla="*/ 134 w 140"/>
                  <a:gd name="T19" fmla="*/ 110 h 249"/>
                  <a:gd name="T20" fmla="*/ 128 w 140"/>
                  <a:gd name="T21" fmla="*/ 120 h 249"/>
                  <a:gd name="T22" fmla="*/ 10 w 140"/>
                  <a:gd name="T23" fmla="*/ 244 h 249"/>
                  <a:gd name="T24" fmla="*/ 1 w 140"/>
                  <a:gd name="T25" fmla="*/ 248 h 249"/>
                  <a:gd name="T26" fmla="*/ 0 w 140"/>
                  <a:gd name="T27" fmla="*/ 249 h 249"/>
                  <a:gd name="T28" fmla="*/ 0 w 140"/>
                  <a:gd name="T29" fmla="*/ 209 h 249"/>
                  <a:gd name="T30" fmla="*/ 0 w 140"/>
                  <a:gd name="T31" fmla="*/ 42 h 249"/>
                  <a:gd name="T32" fmla="*/ 0 w 140"/>
                  <a:gd name="T33" fmla="*/ 0 h 249"/>
                  <a:gd name="T34" fmla="*/ 1 w 140"/>
                  <a:gd name="T35" fmla="*/ 0 h 249"/>
                  <a:gd name="T36" fmla="*/ 1 w 140"/>
                  <a:gd name="T37" fmla="*/ 0 h 249"/>
                  <a:gd name="T38" fmla="*/ 4 w 140"/>
                  <a:gd name="T39" fmla="*/ 0 h 249"/>
                  <a:gd name="T40" fmla="*/ 24 w 140"/>
                  <a:gd name="T41" fmla="*/ 2 h 249"/>
                  <a:gd name="T42" fmla="*/ 100 w 140"/>
                  <a:gd name="T43" fmla="*/ 7 h 249"/>
                  <a:gd name="T44" fmla="*/ 107 w 140"/>
                  <a:gd name="T45" fmla="*/ 8 h 249"/>
                  <a:gd name="T46" fmla="*/ 122 w 140"/>
                  <a:gd name="T47" fmla="*/ 9 h 249"/>
                  <a:gd name="T48" fmla="*/ 140 w 140"/>
                  <a:gd name="T49" fmla="*/ 1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249">
                    <a:moveTo>
                      <a:pt x="140" y="10"/>
                    </a:moveTo>
                    <a:cubicBezTo>
                      <a:pt x="140" y="12"/>
                      <a:pt x="140" y="12"/>
                      <a:pt x="140" y="12"/>
                    </a:cubicBezTo>
                    <a:cubicBezTo>
                      <a:pt x="140" y="12"/>
                      <a:pt x="140" y="12"/>
                      <a:pt x="140" y="12"/>
                    </a:cubicBezTo>
                    <a:cubicBezTo>
                      <a:pt x="140" y="13"/>
                      <a:pt x="140" y="13"/>
                      <a:pt x="140" y="13"/>
                    </a:cubicBezTo>
                    <a:cubicBezTo>
                      <a:pt x="140" y="14"/>
                      <a:pt x="140" y="14"/>
                      <a:pt x="140" y="14"/>
                    </a:cubicBezTo>
                    <a:cubicBezTo>
                      <a:pt x="140" y="14"/>
                      <a:pt x="140" y="14"/>
                      <a:pt x="140" y="14"/>
                    </a:cubicBezTo>
                    <a:cubicBezTo>
                      <a:pt x="138" y="54"/>
                      <a:pt x="138" y="54"/>
                      <a:pt x="138" y="54"/>
                    </a:cubicBezTo>
                    <a:cubicBezTo>
                      <a:pt x="135" y="107"/>
                      <a:pt x="135" y="107"/>
                      <a:pt x="135" y="107"/>
                    </a:cubicBezTo>
                    <a:cubicBezTo>
                      <a:pt x="135" y="115"/>
                      <a:pt x="135" y="115"/>
                      <a:pt x="135" y="115"/>
                    </a:cubicBezTo>
                    <a:cubicBezTo>
                      <a:pt x="135" y="113"/>
                      <a:pt x="134" y="112"/>
                      <a:pt x="134" y="110"/>
                    </a:cubicBezTo>
                    <a:cubicBezTo>
                      <a:pt x="132" y="113"/>
                      <a:pt x="130" y="116"/>
                      <a:pt x="128" y="120"/>
                    </a:cubicBezTo>
                    <a:cubicBezTo>
                      <a:pt x="99" y="170"/>
                      <a:pt x="59" y="213"/>
                      <a:pt x="10" y="244"/>
                    </a:cubicBezTo>
                    <a:cubicBezTo>
                      <a:pt x="7" y="245"/>
                      <a:pt x="4" y="247"/>
                      <a:pt x="1" y="248"/>
                    </a:cubicBezTo>
                    <a:cubicBezTo>
                      <a:pt x="1" y="249"/>
                      <a:pt x="0" y="249"/>
                      <a:pt x="0" y="249"/>
                    </a:cubicBezTo>
                    <a:cubicBezTo>
                      <a:pt x="0" y="209"/>
                      <a:pt x="0" y="209"/>
                      <a:pt x="0" y="209"/>
                    </a:cubicBezTo>
                    <a:cubicBezTo>
                      <a:pt x="0" y="42"/>
                      <a:pt x="0" y="42"/>
                      <a:pt x="0" y="42"/>
                    </a:cubicBezTo>
                    <a:cubicBezTo>
                      <a:pt x="0" y="0"/>
                      <a:pt x="0" y="0"/>
                      <a:pt x="0" y="0"/>
                    </a:cubicBezTo>
                    <a:cubicBezTo>
                      <a:pt x="1" y="0"/>
                      <a:pt x="1" y="0"/>
                      <a:pt x="1" y="0"/>
                    </a:cubicBezTo>
                    <a:cubicBezTo>
                      <a:pt x="1" y="0"/>
                      <a:pt x="1" y="0"/>
                      <a:pt x="1" y="0"/>
                    </a:cubicBezTo>
                    <a:cubicBezTo>
                      <a:pt x="4" y="0"/>
                      <a:pt x="4" y="0"/>
                      <a:pt x="4" y="0"/>
                    </a:cubicBezTo>
                    <a:cubicBezTo>
                      <a:pt x="24" y="2"/>
                      <a:pt x="24" y="2"/>
                      <a:pt x="24" y="2"/>
                    </a:cubicBezTo>
                    <a:cubicBezTo>
                      <a:pt x="100" y="7"/>
                      <a:pt x="100" y="7"/>
                      <a:pt x="100" y="7"/>
                    </a:cubicBezTo>
                    <a:cubicBezTo>
                      <a:pt x="107" y="8"/>
                      <a:pt x="107" y="8"/>
                      <a:pt x="107" y="8"/>
                    </a:cubicBezTo>
                    <a:cubicBezTo>
                      <a:pt x="122" y="9"/>
                      <a:pt x="122" y="9"/>
                      <a:pt x="122" y="9"/>
                    </a:cubicBezTo>
                    <a:lnTo>
                      <a:pt x="140" y="10"/>
                    </a:lnTo>
                    <a:close/>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38"/>
              <p:cNvSpPr>
                <a:spLocks/>
              </p:cNvSpPr>
              <p:nvPr/>
            </p:nvSpPr>
            <p:spPr bwMode="auto">
              <a:xfrm>
                <a:off x="1368425" y="6210840"/>
                <a:ext cx="98425" cy="203200"/>
              </a:xfrm>
              <a:custGeom>
                <a:avLst/>
                <a:gdLst>
                  <a:gd name="T0" fmla="*/ 66 w 66"/>
                  <a:gd name="T1" fmla="*/ 24 h 136"/>
                  <a:gd name="T2" fmla="*/ 64 w 66"/>
                  <a:gd name="T3" fmla="*/ 25 h 136"/>
                  <a:gd name="T4" fmla="*/ 53 w 66"/>
                  <a:gd name="T5" fmla="*/ 71 h 136"/>
                  <a:gd name="T6" fmla="*/ 49 w 66"/>
                  <a:gd name="T7" fmla="*/ 84 h 136"/>
                  <a:gd name="T8" fmla="*/ 48 w 66"/>
                  <a:gd name="T9" fmla="*/ 85 h 136"/>
                  <a:gd name="T10" fmla="*/ 29 w 66"/>
                  <a:gd name="T11" fmla="*/ 128 h 136"/>
                  <a:gd name="T12" fmla="*/ 29 w 66"/>
                  <a:gd name="T13" fmla="*/ 136 h 136"/>
                  <a:gd name="T14" fmla="*/ 28 w 66"/>
                  <a:gd name="T15" fmla="*/ 131 h 136"/>
                  <a:gd name="T16" fmla="*/ 10 w 66"/>
                  <a:gd name="T17" fmla="*/ 71 h 136"/>
                  <a:gd name="T18" fmla="*/ 10 w 66"/>
                  <a:gd name="T19" fmla="*/ 71 h 136"/>
                  <a:gd name="T20" fmla="*/ 9 w 66"/>
                  <a:gd name="T21" fmla="*/ 66 h 136"/>
                  <a:gd name="T22" fmla="*/ 2 w 66"/>
                  <a:gd name="T23" fmla="*/ 43 h 136"/>
                  <a:gd name="T24" fmla="*/ 1 w 66"/>
                  <a:gd name="T25" fmla="*/ 29 h 136"/>
                  <a:gd name="T26" fmla="*/ 1 w 66"/>
                  <a:gd name="T27" fmla="*/ 27 h 136"/>
                  <a:gd name="T28" fmla="*/ 24 w 66"/>
                  <a:gd name="T29" fmla="*/ 1 h 136"/>
                  <a:gd name="T30" fmla="*/ 41 w 66"/>
                  <a:gd name="T31" fmla="*/ 1 h 136"/>
                  <a:gd name="T32" fmla="*/ 65 w 66"/>
                  <a:gd name="T33" fmla="*/ 22 h 136"/>
                  <a:gd name="T34" fmla="*/ 66 w 66"/>
                  <a:gd name="T35"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36">
                    <a:moveTo>
                      <a:pt x="66" y="24"/>
                    </a:moveTo>
                    <a:cubicBezTo>
                      <a:pt x="64" y="25"/>
                      <a:pt x="64" y="25"/>
                      <a:pt x="64" y="25"/>
                    </a:cubicBezTo>
                    <a:cubicBezTo>
                      <a:pt x="62" y="40"/>
                      <a:pt x="58" y="56"/>
                      <a:pt x="53" y="71"/>
                    </a:cubicBezTo>
                    <a:cubicBezTo>
                      <a:pt x="52" y="75"/>
                      <a:pt x="50" y="80"/>
                      <a:pt x="49" y="84"/>
                    </a:cubicBezTo>
                    <a:cubicBezTo>
                      <a:pt x="49" y="84"/>
                      <a:pt x="48" y="84"/>
                      <a:pt x="48" y="85"/>
                    </a:cubicBezTo>
                    <a:cubicBezTo>
                      <a:pt x="43" y="99"/>
                      <a:pt x="37" y="114"/>
                      <a:pt x="29" y="128"/>
                    </a:cubicBezTo>
                    <a:cubicBezTo>
                      <a:pt x="29" y="136"/>
                      <a:pt x="29" y="136"/>
                      <a:pt x="29" y="136"/>
                    </a:cubicBezTo>
                    <a:cubicBezTo>
                      <a:pt x="29" y="134"/>
                      <a:pt x="28" y="133"/>
                      <a:pt x="28" y="131"/>
                    </a:cubicBezTo>
                    <a:cubicBezTo>
                      <a:pt x="22" y="109"/>
                      <a:pt x="16" y="89"/>
                      <a:pt x="10" y="71"/>
                    </a:cubicBezTo>
                    <a:cubicBezTo>
                      <a:pt x="10" y="71"/>
                      <a:pt x="10" y="71"/>
                      <a:pt x="10" y="71"/>
                    </a:cubicBezTo>
                    <a:cubicBezTo>
                      <a:pt x="9" y="69"/>
                      <a:pt x="9" y="68"/>
                      <a:pt x="9" y="66"/>
                    </a:cubicBezTo>
                    <a:cubicBezTo>
                      <a:pt x="6" y="58"/>
                      <a:pt x="4" y="50"/>
                      <a:pt x="2" y="43"/>
                    </a:cubicBezTo>
                    <a:cubicBezTo>
                      <a:pt x="0" y="38"/>
                      <a:pt x="0" y="33"/>
                      <a:pt x="1" y="29"/>
                    </a:cubicBezTo>
                    <a:cubicBezTo>
                      <a:pt x="1" y="28"/>
                      <a:pt x="1" y="28"/>
                      <a:pt x="1" y="27"/>
                    </a:cubicBezTo>
                    <a:cubicBezTo>
                      <a:pt x="3" y="15"/>
                      <a:pt x="12" y="5"/>
                      <a:pt x="24" y="1"/>
                    </a:cubicBezTo>
                    <a:cubicBezTo>
                      <a:pt x="30" y="0"/>
                      <a:pt x="35" y="0"/>
                      <a:pt x="41" y="1"/>
                    </a:cubicBezTo>
                    <a:cubicBezTo>
                      <a:pt x="51" y="3"/>
                      <a:pt x="61" y="11"/>
                      <a:pt x="65" y="22"/>
                    </a:cubicBezTo>
                    <a:cubicBezTo>
                      <a:pt x="65" y="22"/>
                      <a:pt x="65" y="23"/>
                      <a:pt x="66" y="24"/>
                    </a:cubicBez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39"/>
              <p:cNvSpPr>
                <a:spLocks/>
              </p:cNvSpPr>
              <p:nvPr/>
            </p:nvSpPr>
            <p:spPr bwMode="auto">
              <a:xfrm>
                <a:off x="1358900" y="6199728"/>
                <a:ext cx="109537" cy="122238"/>
              </a:xfrm>
              <a:custGeom>
                <a:avLst/>
                <a:gdLst>
                  <a:gd name="T0" fmla="*/ 72 w 74"/>
                  <a:gd name="T1" fmla="*/ 29 h 82"/>
                  <a:gd name="T2" fmla="*/ 73 w 74"/>
                  <a:gd name="T3" fmla="*/ 31 h 82"/>
                  <a:gd name="T4" fmla="*/ 71 w 74"/>
                  <a:gd name="T5" fmla="*/ 32 h 82"/>
                  <a:gd name="T6" fmla="*/ 60 w 74"/>
                  <a:gd name="T7" fmla="*/ 78 h 82"/>
                  <a:gd name="T8" fmla="*/ 52 w 74"/>
                  <a:gd name="T9" fmla="*/ 81 h 82"/>
                  <a:gd name="T10" fmla="*/ 52 w 74"/>
                  <a:gd name="T11" fmla="*/ 81 h 82"/>
                  <a:gd name="T12" fmla="*/ 43 w 74"/>
                  <a:gd name="T13" fmla="*/ 82 h 82"/>
                  <a:gd name="T14" fmla="*/ 39 w 74"/>
                  <a:gd name="T15" fmla="*/ 82 h 82"/>
                  <a:gd name="T16" fmla="*/ 27 w 74"/>
                  <a:gd name="T17" fmla="*/ 80 h 82"/>
                  <a:gd name="T18" fmla="*/ 16 w 74"/>
                  <a:gd name="T19" fmla="*/ 73 h 82"/>
                  <a:gd name="T20" fmla="*/ 2 w 74"/>
                  <a:gd name="T21" fmla="*/ 52 h 82"/>
                  <a:gd name="T22" fmla="*/ 0 w 74"/>
                  <a:gd name="T23" fmla="*/ 43 h 82"/>
                  <a:gd name="T24" fmla="*/ 1 w 74"/>
                  <a:gd name="T25" fmla="*/ 35 h 82"/>
                  <a:gd name="T26" fmla="*/ 1 w 74"/>
                  <a:gd name="T27" fmla="*/ 33 h 82"/>
                  <a:gd name="T28" fmla="*/ 40 w 74"/>
                  <a:gd name="T29" fmla="*/ 0 h 82"/>
                  <a:gd name="T30" fmla="*/ 49 w 74"/>
                  <a:gd name="T31" fmla="*/ 1 h 82"/>
                  <a:gd name="T32" fmla="*/ 74 w 74"/>
                  <a:gd name="T33" fmla="*/ 16 h 82"/>
                  <a:gd name="T34" fmla="*/ 72 w 74"/>
                  <a:gd name="T35" fmla="*/ 2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82">
                    <a:moveTo>
                      <a:pt x="72" y="29"/>
                    </a:moveTo>
                    <a:cubicBezTo>
                      <a:pt x="72" y="29"/>
                      <a:pt x="72" y="30"/>
                      <a:pt x="73" y="31"/>
                    </a:cubicBezTo>
                    <a:cubicBezTo>
                      <a:pt x="71" y="32"/>
                      <a:pt x="71" y="32"/>
                      <a:pt x="71" y="32"/>
                    </a:cubicBezTo>
                    <a:cubicBezTo>
                      <a:pt x="69" y="47"/>
                      <a:pt x="65" y="63"/>
                      <a:pt x="60" y="78"/>
                    </a:cubicBezTo>
                    <a:cubicBezTo>
                      <a:pt x="58" y="79"/>
                      <a:pt x="55" y="80"/>
                      <a:pt x="52" y="81"/>
                    </a:cubicBezTo>
                    <a:cubicBezTo>
                      <a:pt x="52" y="81"/>
                      <a:pt x="52" y="81"/>
                      <a:pt x="52" y="81"/>
                    </a:cubicBezTo>
                    <a:cubicBezTo>
                      <a:pt x="49" y="82"/>
                      <a:pt x="46" y="82"/>
                      <a:pt x="43" y="82"/>
                    </a:cubicBezTo>
                    <a:cubicBezTo>
                      <a:pt x="42" y="82"/>
                      <a:pt x="40" y="82"/>
                      <a:pt x="39" y="82"/>
                    </a:cubicBezTo>
                    <a:cubicBezTo>
                      <a:pt x="35" y="82"/>
                      <a:pt x="31" y="81"/>
                      <a:pt x="27" y="80"/>
                    </a:cubicBezTo>
                    <a:cubicBezTo>
                      <a:pt x="23" y="78"/>
                      <a:pt x="19" y="76"/>
                      <a:pt x="16" y="73"/>
                    </a:cubicBezTo>
                    <a:cubicBezTo>
                      <a:pt x="9" y="68"/>
                      <a:pt x="4" y="60"/>
                      <a:pt x="2" y="52"/>
                    </a:cubicBezTo>
                    <a:cubicBezTo>
                      <a:pt x="1" y="49"/>
                      <a:pt x="1" y="46"/>
                      <a:pt x="0" y="43"/>
                    </a:cubicBezTo>
                    <a:cubicBezTo>
                      <a:pt x="0" y="40"/>
                      <a:pt x="0" y="38"/>
                      <a:pt x="1" y="35"/>
                    </a:cubicBezTo>
                    <a:cubicBezTo>
                      <a:pt x="1" y="34"/>
                      <a:pt x="1" y="33"/>
                      <a:pt x="1" y="33"/>
                    </a:cubicBezTo>
                    <a:cubicBezTo>
                      <a:pt x="5" y="15"/>
                      <a:pt x="21" y="1"/>
                      <a:pt x="40" y="0"/>
                    </a:cubicBezTo>
                    <a:cubicBezTo>
                      <a:pt x="43" y="0"/>
                      <a:pt x="46" y="0"/>
                      <a:pt x="49" y="1"/>
                    </a:cubicBezTo>
                    <a:cubicBezTo>
                      <a:pt x="59" y="3"/>
                      <a:pt x="68" y="8"/>
                      <a:pt x="74" y="16"/>
                    </a:cubicBezTo>
                    <a:cubicBezTo>
                      <a:pt x="73" y="20"/>
                      <a:pt x="72" y="24"/>
                      <a:pt x="72" y="29"/>
                    </a:cubicBezTo>
                    <a:close/>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40"/>
              <p:cNvSpPr>
                <a:spLocks/>
              </p:cNvSpPr>
              <p:nvPr/>
            </p:nvSpPr>
            <p:spPr bwMode="auto">
              <a:xfrm>
                <a:off x="860425" y="6204490"/>
                <a:ext cx="201612" cy="415925"/>
              </a:xfrm>
              <a:custGeom>
                <a:avLst/>
                <a:gdLst>
                  <a:gd name="T0" fmla="*/ 36 w 136"/>
                  <a:gd name="T1" fmla="*/ 277 h 277"/>
                  <a:gd name="T2" fmla="*/ 30 w 136"/>
                  <a:gd name="T3" fmla="*/ 276 h 277"/>
                  <a:gd name="T4" fmla="*/ 4 w 136"/>
                  <a:gd name="T5" fmla="*/ 237 h 277"/>
                  <a:gd name="T6" fmla="*/ 57 w 136"/>
                  <a:gd name="T7" fmla="*/ 55 h 277"/>
                  <a:gd name="T8" fmla="*/ 67 w 136"/>
                  <a:gd name="T9" fmla="*/ 27 h 277"/>
                  <a:gd name="T10" fmla="*/ 109 w 136"/>
                  <a:gd name="T11" fmla="*/ 6 h 277"/>
                  <a:gd name="T12" fmla="*/ 130 w 136"/>
                  <a:gd name="T13" fmla="*/ 48 h 277"/>
                  <a:gd name="T14" fmla="*/ 120 w 136"/>
                  <a:gd name="T15" fmla="*/ 77 h 277"/>
                  <a:gd name="T16" fmla="*/ 69 w 136"/>
                  <a:gd name="T17" fmla="*/ 250 h 277"/>
                  <a:gd name="T18" fmla="*/ 36 w 136"/>
                  <a:gd name="T1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277">
                    <a:moveTo>
                      <a:pt x="36" y="277"/>
                    </a:moveTo>
                    <a:cubicBezTo>
                      <a:pt x="34" y="277"/>
                      <a:pt x="32" y="277"/>
                      <a:pt x="30" y="276"/>
                    </a:cubicBezTo>
                    <a:cubicBezTo>
                      <a:pt x="12" y="273"/>
                      <a:pt x="0" y="256"/>
                      <a:pt x="4" y="237"/>
                    </a:cubicBezTo>
                    <a:cubicBezTo>
                      <a:pt x="17" y="170"/>
                      <a:pt x="40" y="103"/>
                      <a:pt x="57" y="55"/>
                    </a:cubicBezTo>
                    <a:cubicBezTo>
                      <a:pt x="61" y="45"/>
                      <a:pt x="64" y="35"/>
                      <a:pt x="67" y="27"/>
                    </a:cubicBezTo>
                    <a:cubicBezTo>
                      <a:pt x="73" y="9"/>
                      <a:pt x="92" y="0"/>
                      <a:pt x="109" y="6"/>
                    </a:cubicBezTo>
                    <a:cubicBezTo>
                      <a:pt x="127" y="12"/>
                      <a:pt x="136" y="31"/>
                      <a:pt x="130" y="48"/>
                    </a:cubicBezTo>
                    <a:cubicBezTo>
                      <a:pt x="127" y="57"/>
                      <a:pt x="124" y="67"/>
                      <a:pt x="120" y="77"/>
                    </a:cubicBezTo>
                    <a:cubicBezTo>
                      <a:pt x="103" y="124"/>
                      <a:pt x="81" y="187"/>
                      <a:pt x="69" y="250"/>
                    </a:cubicBezTo>
                    <a:cubicBezTo>
                      <a:pt x="66" y="266"/>
                      <a:pt x="52" y="277"/>
                      <a:pt x="36" y="277"/>
                    </a:cubicBez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41"/>
              <p:cNvSpPr>
                <a:spLocks/>
              </p:cNvSpPr>
              <p:nvPr/>
            </p:nvSpPr>
            <p:spPr bwMode="auto">
              <a:xfrm>
                <a:off x="993775" y="6156865"/>
                <a:ext cx="231775" cy="163513"/>
              </a:xfrm>
              <a:custGeom>
                <a:avLst/>
                <a:gdLst>
                  <a:gd name="T0" fmla="*/ 15 w 146"/>
                  <a:gd name="T1" fmla="*/ 103 h 103"/>
                  <a:gd name="T2" fmla="*/ 0 w 146"/>
                  <a:gd name="T3" fmla="*/ 27 h 103"/>
                  <a:gd name="T4" fmla="*/ 131 w 146"/>
                  <a:gd name="T5" fmla="*/ 0 h 103"/>
                  <a:gd name="T6" fmla="*/ 146 w 146"/>
                  <a:gd name="T7" fmla="*/ 77 h 103"/>
                  <a:gd name="T8" fmla="*/ 15 w 146"/>
                  <a:gd name="T9" fmla="*/ 103 h 103"/>
                </a:gdLst>
                <a:ahLst/>
                <a:cxnLst>
                  <a:cxn ang="0">
                    <a:pos x="T0" y="T1"/>
                  </a:cxn>
                  <a:cxn ang="0">
                    <a:pos x="T2" y="T3"/>
                  </a:cxn>
                  <a:cxn ang="0">
                    <a:pos x="T4" y="T5"/>
                  </a:cxn>
                  <a:cxn ang="0">
                    <a:pos x="T6" y="T7"/>
                  </a:cxn>
                  <a:cxn ang="0">
                    <a:pos x="T8" y="T9"/>
                  </a:cxn>
                </a:cxnLst>
                <a:rect l="0" t="0" r="r" b="b"/>
                <a:pathLst>
                  <a:path w="146" h="103">
                    <a:moveTo>
                      <a:pt x="15" y="103"/>
                    </a:moveTo>
                    <a:lnTo>
                      <a:pt x="0" y="27"/>
                    </a:lnTo>
                    <a:lnTo>
                      <a:pt x="131" y="0"/>
                    </a:lnTo>
                    <a:lnTo>
                      <a:pt x="146" y="77"/>
                    </a:lnTo>
                    <a:lnTo>
                      <a:pt x="15" y="103"/>
                    </a:lnTo>
                    <a:close/>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42"/>
              <p:cNvSpPr>
                <a:spLocks/>
              </p:cNvSpPr>
              <p:nvPr/>
            </p:nvSpPr>
            <p:spPr bwMode="auto">
              <a:xfrm>
                <a:off x="1201738" y="6156865"/>
                <a:ext cx="230187" cy="163513"/>
              </a:xfrm>
              <a:custGeom>
                <a:avLst/>
                <a:gdLst>
                  <a:gd name="T0" fmla="*/ 130 w 145"/>
                  <a:gd name="T1" fmla="*/ 103 h 103"/>
                  <a:gd name="T2" fmla="*/ 0 w 145"/>
                  <a:gd name="T3" fmla="*/ 77 h 103"/>
                  <a:gd name="T4" fmla="*/ 15 w 145"/>
                  <a:gd name="T5" fmla="*/ 0 h 103"/>
                  <a:gd name="T6" fmla="*/ 145 w 145"/>
                  <a:gd name="T7" fmla="*/ 27 h 103"/>
                  <a:gd name="T8" fmla="*/ 130 w 145"/>
                  <a:gd name="T9" fmla="*/ 103 h 103"/>
                </a:gdLst>
                <a:ahLst/>
                <a:cxnLst>
                  <a:cxn ang="0">
                    <a:pos x="T0" y="T1"/>
                  </a:cxn>
                  <a:cxn ang="0">
                    <a:pos x="T2" y="T3"/>
                  </a:cxn>
                  <a:cxn ang="0">
                    <a:pos x="T4" y="T5"/>
                  </a:cxn>
                  <a:cxn ang="0">
                    <a:pos x="T6" y="T7"/>
                  </a:cxn>
                  <a:cxn ang="0">
                    <a:pos x="T8" y="T9"/>
                  </a:cxn>
                </a:cxnLst>
                <a:rect l="0" t="0" r="r" b="b"/>
                <a:pathLst>
                  <a:path w="145" h="103">
                    <a:moveTo>
                      <a:pt x="130" y="103"/>
                    </a:moveTo>
                    <a:lnTo>
                      <a:pt x="0" y="77"/>
                    </a:lnTo>
                    <a:lnTo>
                      <a:pt x="15" y="0"/>
                    </a:lnTo>
                    <a:lnTo>
                      <a:pt x="145" y="27"/>
                    </a:lnTo>
                    <a:lnTo>
                      <a:pt x="130" y="103"/>
                    </a:lnTo>
                    <a:close/>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43"/>
              <p:cNvSpPr>
                <a:spLocks/>
              </p:cNvSpPr>
              <p:nvPr/>
            </p:nvSpPr>
            <p:spPr bwMode="auto">
              <a:xfrm>
                <a:off x="1422400" y="6271165"/>
                <a:ext cx="19050" cy="66675"/>
              </a:xfrm>
              <a:custGeom>
                <a:avLst/>
                <a:gdLst>
                  <a:gd name="T0" fmla="*/ 13 w 13"/>
                  <a:gd name="T1" fmla="*/ 43 h 44"/>
                  <a:gd name="T2" fmla="*/ 12 w 13"/>
                  <a:gd name="T3" fmla="*/ 44 h 44"/>
                  <a:gd name="T4" fmla="*/ 9 w 13"/>
                  <a:gd name="T5" fmla="*/ 33 h 44"/>
                  <a:gd name="T6" fmla="*/ 0 w 13"/>
                  <a:gd name="T7" fmla="*/ 0 h 44"/>
                  <a:gd name="T8" fmla="*/ 9 w 13"/>
                  <a:gd name="T9" fmla="*/ 33 h 44"/>
                  <a:gd name="T10" fmla="*/ 13 w 13"/>
                  <a:gd name="T11" fmla="*/ 43 h 44"/>
                </a:gdLst>
                <a:ahLst/>
                <a:cxnLst>
                  <a:cxn ang="0">
                    <a:pos x="T0" y="T1"/>
                  </a:cxn>
                  <a:cxn ang="0">
                    <a:pos x="T2" y="T3"/>
                  </a:cxn>
                  <a:cxn ang="0">
                    <a:pos x="T4" y="T5"/>
                  </a:cxn>
                  <a:cxn ang="0">
                    <a:pos x="T6" y="T7"/>
                  </a:cxn>
                  <a:cxn ang="0">
                    <a:pos x="T8" y="T9"/>
                  </a:cxn>
                  <a:cxn ang="0">
                    <a:pos x="T10" y="T11"/>
                  </a:cxn>
                </a:cxnLst>
                <a:rect l="0" t="0" r="r" b="b"/>
                <a:pathLst>
                  <a:path w="13" h="44">
                    <a:moveTo>
                      <a:pt x="13" y="43"/>
                    </a:moveTo>
                    <a:cubicBezTo>
                      <a:pt x="13" y="43"/>
                      <a:pt x="12" y="43"/>
                      <a:pt x="12" y="44"/>
                    </a:cubicBezTo>
                    <a:cubicBezTo>
                      <a:pt x="9" y="33"/>
                      <a:pt x="9" y="33"/>
                      <a:pt x="9" y="33"/>
                    </a:cubicBezTo>
                    <a:cubicBezTo>
                      <a:pt x="0" y="0"/>
                      <a:pt x="0" y="0"/>
                      <a:pt x="0" y="0"/>
                    </a:cubicBezTo>
                    <a:cubicBezTo>
                      <a:pt x="2" y="8"/>
                      <a:pt x="6" y="19"/>
                      <a:pt x="9" y="33"/>
                    </a:cubicBezTo>
                    <a:cubicBezTo>
                      <a:pt x="10" y="36"/>
                      <a:pt x="12" y="39"/>
                      <a:pt x="13" y="43"/>
                    </a:cubicBezTo>
                    <a:close/>
                  </a:path>
                </a:pathLst>
              </a:custGeom>
              <a:solidFill>
                <a:srgbClr val="A71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44"/>
              <p:cNvSpPr>
                <a:spLocks/>
              </p:cNvSpPr>
              <p:nvPr/>
            </p:nvSpPr>
            <p:spPr bwMode="auto">
              <a:xfrm>
                <a:off x="1360488" y="6247353"/>
                <a:ext cx="103187" cy="174625"/>
              </a:xfrm>
              <a:custGeom>
                <a:avLst/>
                <a:gdLst>
                  <a:gd name="T0" fmla="*/ 70 w 70"/>
                  <a:gd name="T1" fmla="*/ 0 h 116"/>
                  <a:gd name="T2" fmla="*/ 59 w 70"/>
                  <a:gd name="T3" fmla="*/ 46 h 116"/>
                  <a:gd name="T4" fmla="*/ 55 w 70"/>
                  <a:gd name="T5" fmla="*/ 59 h 116"/>
                  <a:gd name="T6" fmla="*/ 54 w 70"/>
                  <a:gd name="T7" fmla="*/ 60 h 116"/>
                  <a:gd name="T8" fmla="*/ 35 w 70"/>
                  <a:gd name="T9" fmla="*/ 103 h 116"/>
                  <a:gd name="T10" fmla="*/ 35 w 70"/>
                  <a:gd name="T11" fmla="*/ 111 h 116"/>
                  <a:gd name="T12" fmla="*/ 34 w 70"/>
                  <a:gd name="T13" fmla="*/ 106 h 116"/>
                  <a:gd name="T14" fmla="*/ 28 w 70"/>
                  <a:gd name="T15" fmla="*/ 116 h 116"/>
                  <a:gd name="T16" fmla="*/ 8 w 70"/>
                  <a:gd name="T17" fmla="*/ 45 h 116"/>
                  <a:gd name="T18" fmla="*/ 7 w 70"/>
                  <a:gd name="T19" fmla="*/ 44 h 116"/>
                  <a:gd name="T20" fmla="*/ 0 w 70"/>
                  <a:gd name="T21" fmla="*/ 20 h 116"/>
                  <a:gd name="T22" fmla="*/ 1 w 70"/>
                  <a:gd name="T23" fmla="*/ 20 h 116"/>
                  <a:gd name="T24" fmla="*/ 8 w 70"/>
                  <a:gd name="T25" fmla="*/ 18 h 116"/>
                  <a:gd name="T26" fmla="*/ 40 w 70"/>
                  <a:gd name="T27" fmla="*/ 8 h 116"/>
                  <a:gd name="T28" fmla="*/ 40 w 70"/>
                  <a:gd name="T29" fmla="*/ 8 h 116"/>
                  <a:gd name="T30" fmla="*/ 40 w 70"/>
                  <a:gd name="T31" fmla="*/ 8 h 116"/>
                  <a:gd name="T32" fmla="*/ 40 w 70"/>
                  <a:gd name="T33" fmla="*/ 8 h 116"/>
                  <a:gd name="T34" fmla="*/ 70 w 70"/>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116">
                    <a:moveTo>
                      <a:pt x="70" y="0"/>
                    </a:moveTo>
                    <a:cubicBezTo>
                      <a:pt x="68" y="15"/>
                      <a:pt x="64" y="31"/>
                      <a:pt x="59" y="46"/>
                    </a:cubicBezTo>
                    <a:cubicBezTo>
                      <a:pt x="58" y="50"/>
                      <a:pt x="56" y="55"/>
                      <a:pt x="55" y="59"/>
                    </a:cubicBezTo>
                    <a:cubicBezTo>
                      <a:pt x="55" y="59"/>
                      <a:pt x="54" y="59"/>
                      <a:pt x="54" y="60"/>
                    </a:cubicBezTo>
                    <a:cubicBezTo>
                      <a:pt x="49" y="74"/>
                      <a:pt x="43" y="89"/>
                      <a:pt x="35" y="103"/>
                    </a:cubicBezTo>
                    <a:cubicBezTo>
                      <a:pt x="35" y="111"/>
                      <a:pt x="35" y="111"/>
                      <a:pt x="35" y="111"/>
                    </a:cubicBezTo>
                    <a:cubicBezTo>
                      <a:pt x="35" y="109"/>
                      <a:pt x="34" y="108"/>
                      <a:pt x="34" y="106"/>
                    </a:cubicBezTo>
                    <a:cubicBezTo>
                      <a:pt x="32" y="109"/>
                      <a:pt x="30" y="112"/>
                      <a:pt x="28" y="116"/>
                    </a:cubicBezTo>
                    <a:cubicBezTo>
                      <a:pt x="21" y="91"/>
                      <a:pt x="13" y="64"/>
                      <a:pt x="8" y="45"/>
                    </a:cubicBezTo>
                    <a:cubicBezTo>
                      <a:pt x="8" y="45"/>
                      <a:pt x="7" y="44"/>
                      <a:pt x="7" y="44"/>
                    </a:cubicBezTo>
                    <a:cubicBezTo>
                      <a:pt x="4" y="33"/>
                      <a:pt x="2" y="25"/>
                      <a:pt x="0" y="20"/>
                    </a:cubicBezTo>
                    <a:cubicBezTo>
                      <a:pt x="1" y="20"/>
                      <a:pt x="1" y="20"/>
                      <a:pt x="1" y="20"/>
                    </a:cubicBezTo>
                    <a:cubicBezTo>
                      <a:pt x="8" y="18"/>
                      <a:pt x="8" y="18"/>
                      <a:pt x="8" y="18"/>
                    </a:cubicBezTo>
                    <a:cubicBezTo>
                      <a:pt x="40" y="8"/>
                      <a:pt x="40" y="8"/>
                      <a:pt x="40" y="8"/>
                    </a:cubicBezTo>
                    <a:cubicBezTo>
                      <a:pt x="40" y="8"/>
                      <a:pt x="40" y="8"/>
                      <a:pt x="40" y="8"/>
                    </a:cubicBezTo>
                    <a:cubicBezTo>
                      <a:pt x="40" y="8"/>
                      <a:pt x="40" y="8"/>
                      <a:pt x="40" y="8"/>
                    </a:cubicBezTo>
                    <a:cubicBezTo>
                      <a:pt x="40" y="8"/>
                      <a:pt x="40" y="8"/>
                      <a:pt x="40" y="8"/>
                    </a:cubicBezTo>
                    <a:lnTo>
                      <a:pt x="70" y="0"/>
                    </a:lnTo>
                    <a:close/>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45"/>
              <p:cNvSpPr>
                <a:spLocks/>
              </p:cNvSpPr>
              <p:nvPr/>
            </p:nvSpPr>
            <p:spPr bwMode="auto">
              <a:xfrm>
                <a:off x="928688" y="6261640"/>
                <a:ext cx="76200" cy="242888"/>
              </a:xfrm>
              <a:custGeom>
                <a:avLst/>
                <a:gdLst>
                  <a:gd name="T0" fmla="*/ 52 w 52"/>
                  <a:gd name="T1" fmla="*/ 0 h 162"/>
                  <a:gd name="T2" fmla="*/ 0 w 52"/>
                  <a:gd name="T3" fmla="*/ 162 h 162"/>
                  <a:gd name="T4" fmla="*/ 52 w 52"/>
                  <a:gd name="T5" fmla="*/ 0 h 162"/>
                </a:gdLst>
                <a:ahLst/>
                <a:cxnLst>
                  <a:cxn ang="0">
                    <a:pos x="T0" y="T1"/>
                  </a:cxn>
                  <a:cxn ang="0">
                    <a:pos x="T2" y="T3"/>
                  </a:cxn>
                  <a:cxn ang="0">
                    <a:pos x="T4" y="T5"/>
                  </a:cxn>
                </a:cxnLst>
                <a:rect l="0" t="0" r="r" b="b"/>
                <a:pathLst>
                  <a:path w="52" h="162">
                    <a:moveTo>
                      <a:pt x="52" y="0"/>
                    </a:moveTo>
                    <a:cubicBezTo>
                      <a:pt x="44" y="23"/>
                      <a:pt x="8" y="133"/>
                      <a:pt x="0" y="162"/>
                    </a:cubicBezTo>
                    <a:lnTo>
                      <a:pt x="52" y="0"/>
                    </a:lnTo>
                    <a:close/>
                  </a:path>
                </a:pathLst>
              </a:custGeom>
              <a:solidFill>
                <a:srgbClr val="A71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46"/>
              <p:cNvSpPr>
                <a:spLocks/>
              </p:cNvSpPr>
              <p:nvPr/>
            </p:nvSpPr>
            <p:spPr bwMode="auto">
              <a:xfrm>
                <a:off x="869950" y="6239415"/>
                <a:ext cx="193675" cy="282575"/>
              </a:xfrm>
              <a:custGeom>
                <a:avLst/>
                <a:gdLst>
                  <a:gd name="T0" fmla="*/ 78 w 130"/>
                  <a:gd name="T1" fmla="*/ 188 h 188"/>
                  <a:gd name="T2" fmla="*/ 0 w 130"/>
                  <a:gd name="T3" fmla="*/ 165 h 188"/>
                  <a:gd name="T4" fmla="*/ 53 w 130"/>
                  <a:gd name="T5" fmla="*/ 0 h 188"/>
                  <a:gd name="T6" fmla="*/ 130 w 130"/>
                  <a:gd name="T7" fmla="*/ 27 h 188"/>
                  <a:gd name="T8" fmla="*/ 78 w 130"/>
                  <a:gd name="T9" fmla="*/ 188 h 188"/>
                </a:gdLst>
                <a:ahLst/>
                <a:cxnLst>
                  <a:cxn ang="0">
                    <a:pos x="T0" y="T1"/>
                  </a:cxn>
                  <a:cxn ang="0">
                    <a:pos x="T2" y="T3"/>
                  </a:cxn>
                  <a:cxn ang="0">
                    <a:pos x="T4" y="T5"/>
                  </a:cxn>
                  <a:cxn ang="0">
                    <a:pos x="T6" y="T7"/>
                  </a:cxn>
                  <a:cxn ang="0">
                    <a:pos x="T8" y="T9"/>
                  </a:cxn>
                </a:cxnLst>
                <a:rect l="0" t="0" r="r" b="b"/>
                <a:pathLst>
                  <a:path w="130" h="188">
                    <a:moveTo>
                      <a:pt x="78" y="188"/>
                    </a:moveTo>
                    <a:cubicBezTo>
                      <a:pt x="0" y="165"/>
                      <a:pt x="0" y="165"/>
                      <a:pt x="0" y="165"/>
                    </a:cubicBezTo>
                    <a:cubicBezTo>
                      <a:pt x="8" y="135"/>
                      <a:pt x="44" y="24"/>
                      <a:pt x="53" y="0"/>
                    </a:cubicBezTo>
                    <a:cubicBezTo>
                      <a:pt x="130" y="27"/>
                      <a:pt x="130" y="27"/>
                      <a:pt x="130" y="27"/>
                    </a:cubicBezTo>
                    <a:cubicBezTo>
                      <a:pt x="122" y="50"/>
                      <a:pt x="87" y="159"/>
                      <a:pt x="78" y="188"/>
                    </a:cubicBezTo>
                    <a:close/>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7"/>
              <p:cNvSpPr>
                <a:spLocks/>
              </p:cNvSpPr>
              <p:nvPr/>
            </p:nvSpPr>
            <p:spPr bwMode="auto">
              <a:xfrm>
                <a:off x="862013" y="6517228"/>
                <a:ext cx="130175" cy="171450"/>
              </a:xfrm>
              <a:custGeom>
                <a:avLst/>
                <a:gdLst>
                  <a:gd name="T0" fmla="*/ 88 w 88"/>
                  <a:gd name="T1" fmla="*/ 113 h 114"/>
                  <a:gd name="T2" fmla="*/ 56 w 88"/>
                  <a:gd name="T3" fmla="*/ 114 h 114"/>
                  <a:gd name="T4" fmla="*/ 41 w 88"/>
                  <a:gd name="T5" fmla="*/ 114 h 114"/>
                  <a:gd name="T6" fmla="*/ 40 w 88"/>
                  <a:gd name="T7" fmla="*/ 114 h 114"/>
                  <a:gd name="T8" fmla="*/ 24 w 88"/>
                  <a:gd name="T9" fmla="*/ 113 h 114"/>
                  <a:gd name="T10" fmla="*/ 11 w 88"/>
                  <a:gd name="T11" fmla="*/ 75 h 114"/>
                  <a:gd name="T12" fmla="*/ 8 w 88"/>
                  <a:gd name="T13" fmla="*/ 62 h 114"/>
                  <a:gd name="T14" fmla="*/ 5 w 88"/>
                  <a:gd name="T15" fmla="*/ 51 h 114"/>
                  <a:gd name="T16" fmla="*/ 2 w 88"/>
                  <a:gd name="T17" fmla="*/ 43 h 114"/>
                  <a:gd name="T18" fmla="*/ 4 w 88"/>
                  <a:gd name="T19" fmla="*/ 21 h 114"/>
                  <a:gd name="T20" fmla="*/ 4 w 88"/>
                  <a:gd name="T21" fmla="*/ 21 h 114"/>
                  <a:gd name="T22" fmla="*/ 26 w 88"/>
                  <a:gd name="T23" fmla="*/ 2 h 114"/>
                  <a:gd name="T24" fmla="*/ 42 w 88"/>
                  <a:gd name="T25" fmla="*/ 2 h 114"/>
                  <a:gd name="T26" fmla="*/ 43 w 88"/>
                  <a:gd name="T27" fmla="*/ 2 h 114"/>
                  <a:gd name="T28" fmla="*/ 67 w 88"/>
                  <a:gd name="T29" fmla="*/ 25 h 114"/>
                  <a:gd name="T30" fmla="*/ 67 w 88"/>
                  <a:gd name="T31" fmla="*/ 28 h 114"/>
                  <a:gd name="T32" fmla="*/ 69 w 88"/>
                  <a:gd name="T33" fmla="*/ 36 h 114"/>
                  <a:gd name="T34" fmla="*/ 69 w 88"/>
                  <a:gd name="T35" fmla="*/ 36 h 114"/>
                  <a:gd name="T36" fmla="*/ 71 w 88"/>
                  <a:gd name="T37" fmla="*/ 46 h 114"/>
                  <a:gd name="T38" fmla="*/ 74 w 88"/>
                  <a:gd name="T39" fmla="*/ 58 h 114"/>
                  <a:gd name="T40" fmla="*/ 88 w 88"/>
                  <a:gd name="T41"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14">
                    <a:moveTo>
                      <a:pt x="88" y="113"/>
                    </a:moveTo>
                    <a:cubicBezTo>
                      <a:pt x="77" y="114"/>
                      <a:pt x="67" y="114"/>
                      <a:pt x="56" y="114"/>
                    </a:cubicBezTo>
                    <a:cubicBezTo>
                      <a:pt x="51" y="114"/>
                      <a:pt x="46" y="114"/>
                      <a:pt x="41" y="114"/>
                    </a:cubicBezTo>
                    <a:cubicBezTo>
                      <a:pt x="41" y="114"/>
                      <a:pt x="41" y="114"/>
                      <a:pt x="40" y="114"/>
                    </a:cubicBezTo>
                    <a:cubicBezTo>
                      <a:pt x="35" y="114"/>
                      <a:pt x="29" y="113"/>
                      <a:pt x="24" y="113"/>
                    </a:cubicBezTo>
                    <a:cubicBezTo>
                      <a:pt x="19" y="99"/>
                      <a:pt x="15" y="86"/>
                      <a:pt x="11" y="75"/>
                    </a:cubicBezTo>
                    <a:cubicBezTo>
                      <a:pt x="10" y="70"/>
                      <a:pt x="9" y="65"/>
                      <a:pt x="8" y="62"/>
                    </a:cubicBezTo>
                    <a:cubicBezTo>
                      <a:pt x="7" y="58"/>
                      <a:pt x="6" y="54"/>
                      <a:pt x="5" y="51"/>
                    </a:cubicBezTo>
                    <a:cubicBezTo>
                      <a:pt x="3" y="46"/>
                      <a:pt x="2" y="43"/>
                      <a:pt x="2" y="43"/>
                    </a:cubicBezTo>
                    <a:cubicBezTo>
                      <a:pt x="0" y="35"/>
                      <a:pt x="1" y="27"/>
                      <a:pt x="4" y="21"/>
                    </a:cubicBezTo>
                    <a:cubicBezTo>
                      <a:pt x="4" y="21"/>
                      <a:pt x="4" y="21"/>
                      <a:pt x="4" y="21"/>
                    </a:cubicBezTo>
                    <a:cubicBezTo>
                      <a:pt x="8" y="12"/>
                      <a:pt x="16" y="5"/>
                      <a:pt x="26" y="2"/>
                    </a:cubicBezTo>
                    <a:cubicBezTo>
                      <a:pt x="31" y="0"/>
                      <a:pt x="37" y="0"/>
                      <a:pt x="42" y="2"/>
                    </a:cubicBezTo>
                    <a:cubicBezTo>
                      <a:pt x="43" y="2"/>
                      <a:pt x="43" y="2"/>
                      <a:pt x="43" y="2"/>
                    </a:cubicBezTo>
                    <a:cubicBezTo>
                      <a:pt x="54" y="5"/>
                      <a:pt x="64" y="13"/>
                      <a:pt x="67" y="25"/>
                    </a:cubicBezTo>
                    <a:cubicBezTo>
                      <a:pt x="67" y="26"/>
                      <a:pt x="67" y="27"/>
                      <a:pt x="67" y="28"/>
                    </a:cubicBezTo>
                    <a:cubicBezTo>
                      <a:pt x="67" y="28"/>
                      <a:pt x="68" y="31"/>
                      <a:pt x="69" y="36"/>
                    </a:cubicBezTo>
                    <a:cubicBezTo>
                      <a:pt x="69" y="36"/>
                      <a:pt x="69" y="36"/>
                      <a:pt x="69" y="36"/>
                    </a:cubicBezTo>
                    <a:cubicBezTo>
                      <a:pt x="70" y="39"/>
                      <a:pt x="70" y="42"/>
                      <a:pt x="71" y="46"/>
                    </a:cubicBezTo>
                    <a:cubicBezTo>
                      <a:pt x="72" y="49"/>
                      <a:pt x="73" y="53"/>
                      <a:pt x="74" y="58"/>
                    </a:cubicBezTo>
                    <a:cubicBezTo>
                      <a:pt x="77" y="73"/>
                      <a:pt x="82" y="93"/>
                      <a:pt x="88" y="113"/>
                    </a:cubicBez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8"/>
              <p:cNvSpPr>
                <a:spLocks/>
              </p:cNvSpPr>
              <p:nvPr/>
            </p:nvSpPr>
            <p:spPr bwMode="auto">
              <a:xfrm>
                <a:off x="941388" y="6196553"/>
                <a:ext cx="127000" cy="128588"/>
              </a:xfrm>
              <a:custGeom>
                <a:avLst/>
                <a:gdLst>
                  <a:gd name="T0" fmla="*/ 84 w 86"/>
                  <a:gd name="T1" fmla="*/ 39 h 86"/>
                  <a:gd name="T2" fmla="*/ 47 w 86"/>
                  <a:gd name="T3" fmla="*/ 83 h 86"/>
                  <a:gd name="T4" fmla="*/ 2 w 86"/>
                  <a:gd name="T5" fmla="*/ 47 h 86"/>
                  <a:gd name="T6" fmla="*/ 39 w 86"/>
                  <a:gd name="T7" fmla="*/ 2 h 86"/>
                  <a:gd name="T8" fmla="*/ 84 w 86"/>
                  <a:gd name="T9" fmla="*/ 39 h 86"/>
                </a:gdLst>
                <a:ahLst/>
                <a:cxnLst>
                  <a:cxn ang="0">
                    <a:pos x="T0" y="T1"/>
                  </a:cxn>
                  <a:cxn ang="0">
                    <a:pos x="T2" y="T3"/>
                  </a:cxn>
                  <a:cxn ang="0">
                    <a:pos x="T4" y="T5"/>
                  </a:cxn>
                  <a:cxn ang="0">
                    <a:pos x="T6" y="T7"/>
                  </a:cxn>
                  <a:cxn ang="0">
                    <a:pos x="T8" y="T9"/>
                  </a:cxn>
                </a:cxnLst>
                <a:rect l="0" t="0" r="r" b="b"/>
                <a:pathLst>
                  <a:path w="86" h="86">
                    <a:moveTo>
                      <a:pt x="84" y="39"/>
                    </a:moveTo>
                    <a:cubicBezTo>
                      <a:pt x="86" y="61"/>
                      <a:pt x="70" y="81"/>
                      <a:pt x="47" y="83"/>
                    </a:cubicBezTo>
                    <a:cubicBezTo>
                      <a:pt x="24" y="86"/>
                      <a:pt x="4" y="69"/>
                      <a:pt x="2" y="47"/>
                    </a:cubicBezTo>
                    <a:cubicBezTo>
                      <a:pt x="0" y="24"/>
                      <a:pt x="17" y="4"/>
                      <a:pt x="39" y="2"/>
                    </a:cubicBezTo>
                    <a:cubicBezTo>
                      <a:pt x="62" y="0"/>
                      <a:pt x="82" y="16"/>
                      <a:pt x="84" y="39"/>
                    </a:cubicBezTo>
                    <a:close/>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9"/>
              <p:cNvSpPr>
                <a:spLocks/>
              </p:cNvSpPr>
              <p:nvPr/>
            </p:nvSpPr>
            <p:spPr bwMode="auto">
              <a:xfrm>
                <a:off x="877888" y="6490240"/>
                <a:ext cx="98425" cy="49213"/>
              </a:xfrm>
              <a:custGeom>
                <a:avLst/>
                <a:gdLst>
                  <a:gd name="T0" fmla="*/ 2 w 62"/>
                  <a:gd name="T1" fmla="*/ 0 h 31"/>
                  <a:gd name="T2" fmla="*/ 62 w 62"/>
                  <a:gd name="T3" fmla="*/ 17 h 31"/>
                  <a:gd name="T4" fmla="*/ 59 w 62"/>
                  <a:gd name="T5" fmla="*/ 31 h 31"/>
                  <a:gd name="T6" fmla="*/ 0 w 62"/>
                  <a:gd name="T7" fmla="*/ 6 h 31"/>
                  <a:gd name="T8" fmla="*/ 2 w 62"/>
                  <a:gd name="T9" fmla="*/ 0 h 31"/>
                </a:gdLst>
                <a:ahLst/>
                <a:cxnLst>
                  <a:cxn ang="0">
                    <a:pos x="T0" y="T1"/>
                  </a:cxn>
                  <a:cxn ang="0">
                    <a:pos x="T2" y="T3"/>
                  </a:cxn>
                  <a:cxn ang="0">
                    <a:pos x="T4" y="T5"/>
                  </a:cxn>
                  <a:cxn ang="0">
                    <a:pos x="T6" y="T7"/>
                  </a:cxn>
                  <a:cxn ang="0">
                    <a:pos x="T8" y="T9"/>
                  </a:cxn>
                </a:cxnLst>
                <a:rect l="0" t="0" r="r" b="b"/>
                <a:pathLst>
                  <a:path w="62" h="31">
                    <a:moveTo>
                      <a:pt x="2" y="0"/>
                    </a:moveTo>
                    <a:lnTo>
                      <a:pt x="62" y="17"/>
                    </a:lnTo>
                    <a:lnTo>
                      <a:pt x="59" y="31"/>
                    </a:lnTo>
                    <a:lnTo>
                      <a:pt x="0" y="6"/>
                    </a:lnTo>
                    <a:lnTo>
                      <a:pt x="2" y="0"/>
                    </a:lnTo>
                    <a:close/>
                  </a:path>
                </a:pathLst>
              </a:custGeom>
              <a:solidFill>
                <a:srgbClr val="DDB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50"/>
              <p:cNvSpPr>
                <a:spLocks/>
              </p:cNvSpPr>
              <p:nvPr/>
            </p:nvSpPr>
            <p:spPr bwMode="auto">
              <a:xfrm>
                <a:off x="1135063" y="6110828"/>
                <a:ext cx="142875" cy="127000"/>
              </a:xfrm>
              <a:custGeom>
                <a:avLst/>
                <a:gdLst>
                  <a:gd name="T0" fmla="*/ 48 w 97"/>
                  <a:gd name="T1" fmla="*/ 85 h 85"/>
                  <a:gd name="T2" fmla="*/ 0 w 97"/>
                  <a:gd name="T3" fmla="*/ 35 h 85"/>
                  <a:gd name="T4" fmla="*/ 0 w 97"/>
                  <a:gd name="T5" fmla="*/ 0 h 85"/>
                  <a:gd name="T6" fmla="*/ 97 w 97"/>
                  <a:gd name="T7" fmla="*/ 0 h 85"/>
                  <a:gd name="T8" fmla="*/ 97 w 97"/>
                  <a:gd name="T9" fmla="*/ 35 h 85"/>
                  <a:gd name="T10" fmla="*/ 48 w 97"/>
                  <a:gd name="T11" fmla="*/ 85 h 85"/>
                </a:gdLst>
                <a:ahLst/>
                <a:cxnLst>
                  <a:cxn ang="0">
                    <a:pos x="T0" y="T1"/>
                  </a:cxn>
                  <a:cxn ang="0">
                    <a:pos x="T2" y="T3"/>
                  </a:cxn>
                  <a:cxn ang="0">
                    <a:pos x="T4" y="T5"/>
                  </a:cxn>
                  <a:cxn ang="0">
                    <a:pos x="T6" y="T7"/>
                  </a:cxn>
                  <a:cxn ang="0">
                    <a:pos x="T8" y="T9"/>
                  </a:cxn>
                  <a:cxn ang="0">
                    <a:pos x="T10" y="T11"/>
                  </a:cxn>
                </a:cxnLst>
                <a:rect l="0" t="0" r="r" b="b"/>
                <a:pathLst>
                  <a:path w="97" h="85">
                    <a:moveTo>
                      <a:pt x="48" y="85"/>
                    </a:moveTo>
                    <a:cubicBezTo>
                      <a:pt x="22" y="85"/>
                      <a:pt x="0" y="62"/>
                      <a:pt x="0" y="35"/>
                    </a:cubicBezTo>
                    <a:cubicBezTo>
                      <a:pt x="0" y="0"/>
                      <a:pt x="0" y="0"/>
                      <a:pt x="0" y="0"/>
                    </a:cubicBezTo>
                    <a:cubicBezTo>
                      <a:pt x="97" y="0"/>
                      <a:pt x="97" y="0"/>
                      <a:pt x="97" y="0"/>
                    </a:cubicBezTo>
                    <a:cubicBezTo>
                      <a:pt x="97" y="35"/>
                      <a:pt x="97" y="35"/>
                      <a:pt x="97" y="35"/>
                    </a:cubicBezTo>
                    <a:cubicBezTo>
                      <a:pt x="97" y="62"/>
                      <a:pt x="75" y="85"/>
                      <a:pt x="48" y="85"/>
                    </a:cubicBez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51"/>
              <p:cNvSpPr>
                <a:spLocks/>
              </p:cNvSpPr>
              <p:nvPr/>
            </p:nvSpPr>
            <p:spPr bwMode="auto">
              <a:xfrm>
                <a:off x="1068388" y="5958428"/>
                <a:ext cx="269875" cy="80963"/>
              </a:xfrm>
              <a:custGeom>
                <a:avLst/>
                <a:gdLst>
                  <a:gd name="T0" fmla="*/ 181 w 181"/>
                  <a:gd name="T1" fmla="*/ 41 h 54"/>
                  <a:gd name="T2" fmla="*/ 172 w 181"/>
                  <a:gd name="T3" fmla="*/ 54 h 54"/>
                  <a:gd name="T4" fmla="*/ 9 w 181"/>
                  <a:gd name="T5" fmla="*/ 54 h 54"/>
                  <a:gd name="T6" fmla="*/ 0 w 181"/>
                  <a:gd name="T7" fmla="*/ 41 h 54"/>
                  <a:gd name="T8" fmla="*/ 0 w 181"/>
                  <a:gd name="T9" fmla="*/ 13 h 54"/>
                  <a:gd name="T10" fmla="*/ 9 w 181"/>
                  <a:gd name="T11" fmla="*/ 0 h 54"/>
                  <a:gd name="T12" fmla="*/ 172 w 181"/>
                  <a:gd name="T13" fmla="*/ 0 h 54"/>
                  <a:gd name="T14" fmla="*/ 181 w 181"/>
                  <a:gd name="T15" fmla="*/ 13 h 54"/>
                  <a:gd name="T16" fmla="*/ 181 w 181"/>
                  <a:gd name="T1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54">
                    <a:moveTo>
                      <a:pt x="181" y="41"/>
                    </a:moveTo>
                    <a:cubicBezTo>
                      <a:pt x="181" y="48"/>
                      <a:pt x="177" y="54"/>
                      <a:pt x="172" y="54"/>
                    </a:cubicBezTo>
                    <a:cubicBezTo>
                      <a:pt x="9" y="54"/>
                      <a:pt x="9" y="54"/>
                      <a:pt x="9" y="54"/>
                    </a:cubicBezTo>
                    <a:cubicBezTo>
                      <a:pt x="4" y="54"/>
                      <a:pt x="0" y="48"/>
                      <a:pt x="0" y="41"/>
                    </a:cubicBezTo>
                    <a:cubicBezTo>
                      <a:pt x="0" y="13"/>
                      <a:pt x="0" y="13"/>
                      <a:pt x="0" y="13"/>
                    </a:cubicBezTo>
                    <a:cubicBezTo>
                      <a:pt x="0" y="6"/>
                      <a:pt x="4" y="0"/>
                      <a:pt x="9" y="0"/>
                    </a:cubicBezTo>
                    <a:cubicBezTo>
                      <a:pt x="172" y="0"/>
                      <a:pt x="172" y="0"/>
                      <a:pt x="172" y="0"/>
                    </a:cubicBezTo>
                    <a:cubicBezTo>
                      <a:pt x="177" y="0"/>
                      <a:pt x="181" y="6"/>
                      <a:pt x="181" y="13"/>
                    </a:cubicBezTo>
                    <a:lnTo>
                      <a:pt x="181" y="41"/>
                    </a:ln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52"/>
              <p:cNvSpPr>
                <a:spLocks/>
              </p:cNvSpPr>
              <p:nvPr/>
            </p:nvSpPr>
            <p:spPr bwMode="auto">
              <a:xfrm>
                <a:off x="1095375" y="5907628"/>
                <a:ext cx="222250" cy="247650"/>
              </a:xfrm>
              <a:custGeom>
                <a:avLst/>
                <a:gdLst>
                  <a:gd name="T0" fmla="*/ 0 w 149"/>
                  <a:gd name="T1" fmla="*/ 0 h 165"/>
                  <a:gd name="T2" fmla="*/ 0 w 149"/>
                  <a:gd name="T3" fmla="*/ 123 h 165"/>
                  <a:gd name="T4" fmla="*/ 18 w 149"/>
                  <a:gd name="T5" fmla="*/ 151 h 165"/>
                  <a:gd name="T6" fmla="*/ 26 w 149"/>
                  <a:gd name="T7" fmla="*/ 155 h 165"/>
                  <a:gd name="T8" fmla="*/ 29 w 149"/>
                  <a:gd name="T9" fmla="*/ 156 h 165"/>
                  <a:gd name="T10" fmla="*/ 30 w 149"/>
                  <a:gd name="T11" fmla="*/ 157 h 165"/>
                  <a:gd name="T12" fmla="*/ 38 w 149"/>
                  <a:gd name="T13" fmla="*/ 159 h 165"/>
                  <a:gd name="T14" fmla="*/ 43 w 149"/>
                  <a:gd name="T15" fmla="*/ 161 h 165"/>
                  <a:gd name="T16" fmla="*/ 74 w 149"/>
                  <a:gd name="T17" fmla="*/ 165 h 165"/>
                  <a:gd name="T18" fmla="*/ 106 w 149"/>
                  <a:gd name="T19" fmla="*/ 161 h 165"/>
                  <a:gd name="T20" fmla="*/ 108 w 149"/>
                  <a:gd name="T21" fmla="*/ 160 h 165"/>
                  <a:gd name="T22" fmla="*/ 112 w 149"/>
                  <a:gd name="T23" fmla="*/ 159 h 165"/>
                  <a:gd name="T24" fmla="*/ 116 w 149"/>
                  <a:gd name="T25" fmla="*/ 157 h 165"/>
                  <a:gd name="T26" fmla="*/ 123 w 149"/>
                  <a:gd name="T27" fmla="*/ 155 h 165"/>
                  <a:gd name="T28" fmla="*/ 131 w 149"/>
                  <a:gd name="T29" fmla="*/ 151 h 165"/>
                  <a:gd name="T30" fmla="*/ 149 w 149"/>
                  <a:gd name="T31" fmla="*/ 123 h 165"/>
                  <a:gd name="T32" fmla="*/ 149 w 149"/>
                  <a:gd name="T33" fmla="*/ 0 h 165"/>
                  <a:gd name="T34" fmla="*/ 0 w 149"/>
                  <a:gd name="T3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65">
                    <a:moveTo>
                      <a:pt x="0" y="0"/>
                    </a:moveTo>
                    <a:cubicBezTo>
                      <a:pt x="0" y="123"/>
                      <a:pt x="0" y="123"/>
                      <a:pt x="0" y="123"/>
                    </a:cubicBezTo>
                    <a:cubicBezTo>
                      <a:pt x="0" y="135"/>
                      <a:pt x="7" y="146"/>
                      <a:pt x="18" y="151"/>
                    </a:cubicBezTo>
                    <a:cubicBezTo>
                      <a:pt x="20" y="153"/>
                      <a:pt x="23" y="154"/>
                      <a:pt x="26" y="155"/>
                    </a:cubicBezTo>
                    <a:cubicBezTo>
                      <a:pt x="27" y="156"/>
                      <a:pt x="28" y="156"/>
                      <a:pt x="29" y="156"/>
                    </a:cubicBezTo>
                    <a:cubicBezTo>
                      <a:pt x="30" y="157"/>
                      <a:pt x="30" y="157"/>
                      <a:pt x="30" y="157"/>
                    </a:cubicBezTo>
                    <a:cubicBezTo>
                      <a:pt x="33" y="158"/>
                      <a:pt x="36" y="159"/>
                      <a:pt x="38" y="159"/>
                    </a:cubicBezTo>
                    <a:cubicBezTo>
                      <a:pt x="40" y="160"/>
                      <a:pt x="41" y="160"/>
                      <a:pt x="43" y="161"/>
                    </a:cubicBezTo>
                    <a:cubicBezTo>
                      <a:pt x="53" y="163"/>
                      <a:pt x="63" y="165"/>
                      <a:pt x="74" y="165"/>
                    </a:cubicBezTo>
                    <a:cubicBezTo>
                      <a:pt x="85" y="165"/>
                      <a:pt x="96" y="163"/>
                      <a:pt x="106" y="161"/>
                    </a:cubicBezTo>
                    <a:cubicBezTo>
                      <a:pt x="107" y="160"/>
                      <a:pt x="107" y="160"/>
                      <a:pt x="108" y="160"/>
                    </a:cubicBezTo>
                    <a:cubicBezTo>
                      <a:pt x="109" y="160"/>
                      <a:pt x="110" y="159"/>
                      <a:pt x="112" y="159"/>
                    </a:cubicBezTo>
                    <a:cubicBezTo>
                      <a:pt x="113" y="158"/>
                      <a:pt x="115" y="158"/>
                      <a:pt x="116" y="157"/>
                    </a:cubicBezTo>
                    <a:cubicBezTo>
                      <a:pt x="119" y="157"/>
                      <a:pt x="121" y="156"/>
                      <a:pt x="123" y="155"/>
                    </a:cubicBezTo>
                    <a:cubicBezTo>
                      <a:pt x="126" y="154"/>
                      <a:pt x="129" y="153"/>
                      <a:pt x="131" y="151"/>
                    </a:cubicBezTo>
                    <a:cubicBezTo>
                      <a:pt x="142" y="146"/>
                      <a:pt x="149" y="135"/>
                      <a:pt x="149" y="123"/>
                    </a:cubicBezTo>
                    <a:cubicBezTo>
                      <a:pt x="149" y="0"/>
                      <a:pt x="149" y="0"/>
                      <a:pt x="149" y="0"/>
                    </a:cubicBezTo>
                    <a:lnTo>
                      <a:pt x="0" y="0"/>
                    </a:ln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53"/>
              <p:cNvSpPr>
                <a:spLocks/>
              </p:cNvSpPr>
              <p:nvPr/>
            </p:nvSpPr>
            <p:spPr bwMode="auto">
              <a:xfrm>
                <a:off x="1095375" y="5804440"/>
                <a:ext cx="222250" cy="214313"/>
              </a:xfrm>
              <a:custGeom>
                <a:avLst/>
                <a:gdLst>
                  <a:gd name="T0" fmla="*/ 149 w 149"/>
                  <a:gd name="T1" fmla="*/ 59 h 142"/>
                  <a:gd name="T2" fmla="*/ 149 w 149"/>
                  <a:gd name="T3" fmla="*/ 142 h 142"/>
                  <a:gd name="T4" fmla="*/ 137 w 149"/>
                  <a:gd name="T5" fmla="*/ 136 h 142"/>
                  <a:gd name="T6" fmla="*/ 135 w 149"/>
                  <a:gd name="T7" fmla="*/ 89 h 142"/>
                  <a:gd name="T8" fmla="*/ 15 w 149"/>
                  <a:gd name="T9" fmla="*/ 72 h 142"/>
                  <a:gd name="T10" fmla="*/ 10 w 149"/>
                  <a:gd name="T11" fmla="*/ 136 h 142"/>
                  <a:gd name="T12" fmla="*/ 0 w 149"/>
                  <a:gd name="T13" fmla="*/ 136 h 142"/>
                  <a:gd name="T14" fmla="*/ 0 w 149"/>
                  <a:gd name="T15" fmla="*/ 59 h 142"/>
                  <a:gd name="T16" fmla="*/ 69 w 149"/>
                  <a:gd name="T17" fmla="*/ 0 h 142"/>
                  <a:gd name="T18" fmla="*/ 81 w 149"/>
                  <a:gd name="T19" fmla="*/ 0 h 142"/>
                  <a:gd name="T20" fmla="*/ 149 w 149"/>
                  <a:gd name="T21" fmla="*/ 5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149" y="59"/>
                    </a:moveTo>
                    <a:cubicBezTo>
                      <a:pt x="149" y="142"/>
                      <a:pt x="149" y="142"/>
                      <a:pt x="149" y="142"/>
                    </a:cubicBezTo>
                    <a:cubicBezTo>
                      <a:pt x="137" y="136"/>
                      <a:pt x="137" y="136"/>
                      <a:pt x="137" y="136"/>
                    </a:cubicBezTo>
                    <a:cubicBezTo>
                      <a:pt x="135" y="89"/>
                      <a:pt x="135" y="89"/>
                      <a:pt x="135" y="89"/>
                    </a:cubicBezTo>
                    <a:cubicBezTo>
                      <a:pt x="95" y="95"/>
                      <a:pt x="48" y="90"/>
                      <a:pt x="15" y="72"/>
                    </a:cubicBezTo>
                    <a:cubicBezTo>
                      <a:pt x="10" y="136"/>
                      <a:pt x="10" y="136"/>
                      <a:pt x="10" y="136"/>
                    </a:cubicBezTo>
                    <a:cubicBezTo>
                      <a:pt x="0" y="136"/>
                      <a:pt x="0" y="136"/>
                      <a:pt x="0" y="136"/>
                    </a:cubicBezTo>
                    <a:cubicBezTo>
                      <a:pt x="0" y="59"/>
                      <a:pt x="0" y="59"/>
                      <a:pt x="0" y="59"/>
                    </a:cubicBezTo>
                    <a:cubicBezTo>
                      <a:pt x="0" y="21"/>
                      <a:pt x="31" y="0"/>
                      <a:pt x="69" y="0"/>
                    </a:cubicBezTo>
                    <a:cubicBezTo>
                      <a:pt x="81" y="0"/>
                      <a:pt x="81" y="0"/>
                      <a:pt x="81" y="0"/>
                    </a:cubicBezTo>
                    <a:cubicBezTo>
                      <a:pt x="118" y="0"/>
                      <a:pt x="149" y="21"/>
                      <a:pt x="149" y="59"/>
                    </a:cubicBezTo>
                    <a:close/>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Oval 54"/>
              <p:cNvSpPr>
                <a:spLocks noChangeArrowheads="1"/>
              </p:cNvSpPr>
              <p:nvPr/>
            </p:nvSpPr>
            <p:spPr bwMode="auto">
              <a:xfrm>
                <a:off x="1149350" y="5969540"/>
                <a:ext cx="17462" cy="206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55"/>
              <p:cNvSpPr>
                <a:spLocks noChangeArrowheads="1"/>
              </p:cNvSpPr>
              <p:nvPr/>
            </p:nvSpPr>
            <p:spPr bwMode="auto">
              <a:xfrm>
                <a:off x="1244600" y="5969540"/>
                <a:ext cx="19050" cy="206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56"/>
              <p:cNvSpPr>
                <a:spLocks/>
              </p:cNvSpPr>
              <p:nvPr/>
            </p:nvSpPr>
            <p:spPr bwMode="auto">
              <a:xfrm>
                <a:off x="1128713" y="5960015"/>
                <a:ext cx="57150" cy="3175"/>
              </a:xfrm>
              <a:custGeom>
                <a:avLst/>
                <a:gdLst>
                  <a:gd name="T0" fmla="*/ 1 w 39"/>
                  <a:gd name="T1" fmla="*/ 3 h 3"/>
                  <a:gd name="T2" fmla="*/ 0 w 39"/>
                  <a:gd name="T3" fmla="*/ 2 h 3"/>
                  <a:gd name="T4" fmla="*/ 1 w 39"/>
                  <a:gd name="T5" fmla="*/ 1 h 3"/>
                  <a:gd name="T6" fmla="*/ 38 w 39"/>
                  <a:gd name="T7" fmla="*/ 0 h 3"/>
                  <a:gd name="T8" fmla="*/ 38 w 39"/>
                  <a:gd name="T9" fmla="*/ 0 h 3"/>
                  <a:gd name="T10" fmla="*/ 39 w 39"/>
                  <a:gd name="T11" fmla="*/ 1 h 3"/>
                  <a:gd name="T12" fmla="*/ 38 w 39"/>
                  <a:gd name="T13" fmla="*/ 2 h 3"/>
                  <a:gd name="T14" fmla="*/ 1 w 39"/>
                  <a:gd name="T15" fmla="*/ 3 h 3"/>
                  <a:gd name="T16" fmla="*/ 1 w 39"/>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
                    <a:moveTo>
                      <a:pt x="1" y="3"/>
                    </a:moveTo>
                    <a:cubicBezTo>
                      <a:pt x="0" y="3"/>
                      <a:pt x="0" y="3"/>
                      <a:pt x="0" y="2"/>
                    </a:cubicBezTo>
                    <a:cubicBezTo>
                      <a:pt x="0" y="1"/>
                      <a:pt x="0" y="1"/>
                      <a:pt x="1" y="1"/>
                    </a:cubicBezTo>
                    <a:cubicBezTo>
                      <a:pt x="38" y="0"/>
                      <a:pt x="38" y="0"/>
                      <a:pt x="38" y="0"/>
                    </a:cubicBezTo>
                    <a:cubicBezTo>
                      <a:pt x="38" y="0"/>
                      <a:pt x="38" y="0"/>
                      <a:pt x="38" y="0"/>
                    </a:cubicBezTo>
                    <a:cubicBezTo>
                      <a:pt x="39" y="0"/>
                      <a:pt x="39" y="0"/>
                      <a:pt x="39" y="1"/>
                    </a:cubicBezTo>
                    <a:cubicBezTo>
                      <a:pt x="39" y="2"/>
                      <a:pt x="39" y="2"/>
                      <a:pt x="38" y="2"/>
                    </a:cubicBezTo>
                    <a:cubicBezTo>
                      <a:pt x="1" y="3"/>
                      <a:pt x="1" y="3"/>
                      <a:pt x="1" y="3"/>
                    </a:cubicBezTo>
                    <a:cubicBezTo>
                      <a:pt x="1" y="3"/>
                      <a:pt x="1" y="3"/>
                      <a:pt x="1" y="3"/>
                    </a:cubicBezTo>
                    <a:close/>
                  </a:path>
                </a:pathLst>
              </a:custGeom>
              <a:solidFill>
                <a:srgbClr val="AA46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57"/>
              <p:cNvSpPr>
                <a:spLocks/>
              </p:cNvSpPr>
              <p:nvPr/>
            </p:nvSpPr>
            <p:spPr bwMode="auto">
              <a:xfrm>
                <a:off x="1225550" y="5960015"/>
                <a:ext cx="58737" cy="3175"/>
              </a:xfrm>
              <a:custGeom>
                <a:avLst/>
                <a:gdLst>
                  <a:gd name="T0" fmla="*/ 38 w 40"/>
                  <a:gd name="T1" fmla="*/ 3 h 3"/>
                  <a:gd name="T2" fmla="*/ 38 w 40"/>
                  <a:gd name="T3" fmla="*/ 3 h 3"/>
                  <a:gd name="T4" fmla="*/ 2 w 40"/>
                  <a:gd name="T5" fmla="*/ 2 h 3"/>
                  <a:gd name="T6" fmla="*/ 0 w 40"/>
                  <a:gd name="T7" fmla="*/ 1 h 3"/>
                  <a:gd name="T8" fmla="*/ 2 w 40"/>
                  <a:gd name="T9" fmla="*/ 0 h 3"/>
                  <a:gd name="T10" fmla="*/ 2 w 40"/>
                  <a:gd name="T11" fmla="*/ 0 h 3"/>
                  <a:gd name="T12" fmla="*/ 38 w 40"/>
                  <a:gd name="T13" fmla="*/ 1 h 3"/>
                  <a:gd name="T14" fmla="*/ 40 w 40"/>
                  <a:gd name="T15" fmla="*/ 2 h 3"/>
                  <a:gd name="T16" fmla="*/ 38 w 40"/>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
                    <a:moveTo>
                      <a:pt x="38" y="3"/>
                    </a:moveTo>
                    <a:cubicBezTo>
                      <a:pt x="38" y="3"/>
                      <a:pt x="38" y="3"/>
                      <a:pt x="38" y="3"/>
                    </a:cubicBezTo>
                    <a:cubicBezTo>
                      <a:pt x="2" y="2"/>
                      <a:pt x="2" y="2"/>
                      <a:pt x="2" y="2"/>
                    </a:cubicBezTo>
                    <a:cubicBezTo>
                      <a:pt x="1" y="2"/>
                      <a:pt x="0" y="2"/>
                      <a:pt x="0" y="1"/>
                    </a:cubicBezTo>
                    <a:cubicBezTo>
                      <a:pt x="0" y="0"/>
                      <a:pt x="1" y="0"/>
                      <a:pt x="2" y="0"/>
                    </a:cubicBezTo>
                    <a:cubicBezTo>
                      <a:pt x="2" y="0"/>
                      <a:pt x="2" y="0"/>
                      <a:pt x="2" y="0"/>
                    </a:cubicBezTo>
                    <a:cubicBezTo>
                      <a:pt x="38" y="1"/>
                      <a:pt x="38" y="1"/>
                      <a:pt x="38" y="1"/>
                    </a:cubicBezTo>
                    <a:cubicBezTo>
                      <a:pt x="39" y="1"/>
                      <a:pt x="40" y="1"/>
                      <a:pt x="40" y="2"/>
                    </a:cubicBezTo>
                    <a:cubicBezTo>
                      <a:pt x="40" y="3"/>
                      <a:pt x="39" y="3"/>
                      <a:pt x="38" y="3"/>
                    </a:cubicBezTo>
                    <a:close/>
                  </a:path>
                </a:pathLst>
              </a:custGeom>
              <a:solidFill>
                <a:srgbClr val="AA46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8"/>
              <p:cNvSpPr>
                <a:spLocks/>
              </p:cNvSpPr>
              <p:nvPr/>
            </p:nvSpPr>
            <p:spPr bwMode="auto">
              <a:xfrm>
                <a:off x="1125538" y="6171153"/>
                <a:ext cx="165100" cy="141288"/>
              </a:xfrm>
              <a:custGeom>
                <a:avLst/>
                <a:gdLst>
                  <a:gd name="T0" fmla="*/ 51 w 104"/>
                  <a:gd name="T1" fmla="*/ 89 h 89"/>
                  <a:gd name="T2" fmla="*/ 104 w 104"/>
                  <a:gd name="T3" fmla="*/ 0 h 89"/>
                  <a:gd name="T4" fmla="*/ 0 w 104"/>
                  <a:gd name="T5" fmla="*/ 1 h 89"/>
                  <a:gd name="T6" fmla="*/ 51 w 104"/>
                  <a:gd name="T7" fmla="*/ 89 h 89"/>
                </a:gdLst>
                <a:ahLst/>
                <a:cxnLst>
                  <a:cxn ang="0">
                    <a:pos x="T0" y="T1"/>
                  </a:cxn>
                  <a:cxn ang="0">
                    <a:pos x="T2" y="T3"/>
                  </a:cxn>
                  <a:cxn ang="0">
                    <a:pos x="T4" y="T5"/>
                  </a:cxn>
                  <a:cxn ang="0">
                    <a:pos x="T6" y="T7"/>
                  </a:cxn>
                </a:cxnLst>
                <a:rect l="0" t="0" r="r" b="b"/>
                <a:pathLst>
                  <a:path w="104" h="89">
                    <a:moveTo>
                      <a:pt x="51" y="89"/>
                    </a:moveTo>
                    <a:lnTo>
                      <a:pt x="104" y="0"/>
                    </a:lnTo>
                    <a:lnTo>
                      <a:pt x="0" y="1"/>
                    </a:lnTo>
                    <a:lnTo>
                      <a:pt x="51" y="89"/>
                    </a:ln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59"/>
              <p:cNvSpPr>
                <a:spLocks/>
              </p:cNvSpPr>
              <p:nvPr/>
            </p:nvSpPr>
            <p:spPr bwMode="auto">
              <a:xfrm>
                <a:off x="1135063" y="6139403"/>
                <a:ext cx="142875" cy="26988"/>
              </a:xfrm>
              <a:custGeom>
                <a:avLst/>
                <a:gdLst>
                  <a:gd name="T0" fmla="*/ 0 w 97"/>
                  <a:gd name="T1" fmla="*/ 9 h 18"/>
                  <a:gd name="T2" fmla="*/ 1 w 97"/>
                  <a:gd name="T3" fmla="*/ 10 h 18"/>
                  <a:gd name="T4" fmla="*/ 14 w 97"/>
                  <a:gd name="T5" fmla="*/ 14 h 18"/>
                  <a:gd name="T6" fmla="*/ 48 w 97"/>
                  <a:gd name="T7" fmla="*/ 18 h 18"/>
                  <a:gd name="T8" fmla="*/ 83 w 97"/>
                  <a:gd name="T9" fmla="*/ 14 h 18"/>
                  <a:gd name="T10" fmla="*/ 97 w 97"/>
                  <a:gd name="T11" fmla="*/ 9 h 18"/>
                  <a:gd name="T12" fmla="*/ 97 w 97"/>
                  <a:gd name="T13" fmla="*/ 0 h 18"/>
                  <a:gd name="T14" fmla="*/ 83 w 97"/>
                  <a:gd name="T15" fmla="*/ 5 h 18"/>
                  <a:gd name="T16" fmla="*/ 48 w 97"/>
                  <a:gd name="T17" fmla="*/ 9 h 18"/>
                  <a:gd name="T18" fmla="*/ 14 w 97"/>
                  <a:gd name="T19" fmla="*/ 5 h 18"/>
                  <a:gd name="T20" fmla="*/ 0 w 97"/>
                  <a:gd name="T21" fmla="*/ 0 h 18"/>
                  <a:gd name="T22" fmla="*/ 0 w 97"/>
                  <a:gd name="T2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
                    <a:moveTo>
                      <a:pt x="0" y="9"/>
                    </a:moveTo>
                    <a:cubicBezTo>
                      <a:pt x="0" y="9"/>
                      <a:pt x="0" y="10"/>
                      <a:pt x="1" y="10"/>
                    </a:cubicBezTo>
                    <a:cubicBezTo>
                      <a:pt x="5" y="11"/>
                      <a:pt x="10" y="13"/>
                      <a:pt x="14" y="14"/>
                    </a:cubicBezTo>
                    <a:cubicBezTo>
                      <a:pt x="25" y="17"/>
                      <a:pt x="37" y="18"/>
                      <a:pt x="48" y="18"/>
                    </a:cubicBezTo>
                    <a:cubicBezTo>
                      <a:pt x="60" y="18"/>
                      <a:pt x="72" y="17"/>
                      <a:pt x="83" y="14"/>
                    </a:cubicBezTo>
                    <a:cubicBezTo>
                      <a:pt x="88" y="13"/>
                      <a:pt x="92" y="11"/>
                      <a:pt x="97" y="9"/>
                    </a:cubicBezTo>
                    <a:cubicBezTo>
                      <a:pt x="97" y="0"/>
                      <a:pt x="97" y="0"/>
                      <a:pt x="97" y="0"/>
                    </a:cubicBezTo>
                    <a:cubicBezTo>
                      <a:pt x="97" y="0"/>
                      <a:pt x="87" y="4"/>
                      <a:pt x="83" y="5"/>
                    </a:cubicBezTo>
                    <a:cubicBezTo>
                      <a:pt x="72" y="8"/>
                      <a:pt x="60" y="9"/>
                      <a:pt x="48" y="9"/>
                    </a:cubicBezTo>
                    <a:cubicBezTo>
                      <a:pt x="37" y="9"/>
                      <a:pt x="25" y="8"/>
                      <a:pt x="14" y="5"/>
                    </a:cubicBezTo>
                    <a:cubicBezTo>
                      <a:pt x="9" y="4"/>
                      <a:pt x="5" y="2"/>
                      <a:pt x="0" y="0"/>
                    </a:cubicBezTo>
                    <a:lnTo>
                      <a:pt x="0" y="9"/>
                    </a:lnTo>
                    <a:close/>
                  </a:path>
                </a:pathLst>
              </a:custGeom>
              <a:solidFill>
                <a:srgbClr val="DDB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60"/>
              <p:cNvSpPr>
                <a:spLocks/>
              </p:cNvSpPr>
              <p:nvPr/>
            </p:nvSpPr>
            <p:spPr bwMode="auto">
              <a:xfrm>
                <a:off x="1274763" y="6167978"/>
                <a:ext cx="15875" cy="4763"/>
              </a:xfrm>
              <a:custGeom>
                <a:avLst/>
                <a:gdLst>
                  <a:gd name="T0" fmla="*/ 0 w 10"/>
                  <a:gd name="T1" fmla="*/ 2 h 3"/>
                  <a:gd name="T2" fmla="*/ 7 w 10"/>
                  <a:gd name="T3" fmla="*/ 3 h 3"/>
                  <a:gd name="T4" fmla="*/ 10 w 10"/>
                  <a:gd name="T5" fmla="*/ 2 h 3"/>
                  <a:gd name="T6" fmla="*/ 0 w 10"/>
                  <a:gd name="T7" fmla="*/ 0 h 3"/>
                  <a:gd name="T8" fmla="*/ 0 w 10"/>
                  <a:gd name="T9" fmla="*/ 2 h 3"/>
                </a:gdLst>
                <a:ahLst/>
                <a:cxnLst>
                  <a:cxn ang="0">
                    <a:pos x="T0" y="T1"/>
                  </a:cxn>
                  <a:cxn ang="0">
                    <a:pos x="T2" y="T3"/>
                  </a:cxn>
                  <a:cxn ang="0">
                    <a:pos x="T4" y="T5"/>
                  </a:cxn>
                  <a:cxn ang="0">
                    <a:pos x="T6" y="T7"/>
                  </a:cxn>
                  <a:cxn ang="0">
                    <a:pos x="T8" y="T9"/>
                  </a:cxn>
                </a:cxnLst>
                <a:rect l="0" t="0" r="r" b="b"/>
                <a:pathLst>
                  <a:path w="10" h="3">
                    <a:moveTo>
                      <a:pt x="0" y="2"/>
                    </a:moveTo>
                    <a:lnTo>
                      <a:pt x="7" y="3"/>
                    </a:lnTo>
                    <a:lnTo>
                      <a:pt x="10" y="2"/>
                    </a:lnTo>
                    <a:lnTo>
                      <a:pt x="0" y="0"/>
                    </a:lnTo>
                    <a:lnTo>
                      <a:pt x="0" y="2"/>
                    </a:ln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61"/>
              <p:cNvSpPr>
                <a:spLocks/>
              </p:cNvSpPr>
              <p:nvPr/>
            </p:nvSpPr>
            <p:spPr bwMode="auto">
              <a:xfrm>
                <a:off x="1125538" y="6171153"/>
                <a:ext cx="14287" cy="6350"/>
              </a:xfrm>
              <a:custGeom>
                <a:avLst/>
                <a:gdLst>
                  <a:gd name="T0" fmla="*/ 8 w 9"/>
                  <a:gd name="T1" fmla="*/ 0 h 4"/>
                  <a:gd name="T2" fmla="*/ 0 w 9"/>
                  <a:gd name="T3" fmla="*/ 1 h 4"/>
                  <a:gd name="T4" fmla="*/ 7 w 9"/>
                  <a:gd name="T5" fmla="*/ 4 h 4"/>
                  <a:gd name="T6" fmla="*/ 9 w 9"/>
                  <a:gd name="T7" fmla="*/ 2 h 4"/>
                  <a:gd name="T8" fmla="*/ 8 w 9"/>
                  <a:gd name="T9" fmla="*/ 0 h 4"/>
                </a:gdLst>
                <a:ahLst/>
                <a:cxnLst>
                  <a:cxn ang="0">
                    <a:pos x="T0" y="T1"/>
                  </a:cxn>
                  <a:cxn ang="0">
                    <a:pos x="T2" y="T3"/>
                  </a:cxn>
                  <a:cxn ang="0">
                    <a:pos x="T4" y="T5"/>
                  </a:cxn>
                  <a:cxn ang="0">
                    <a:pos x="T6" y="T7"/>
                  </a:cxn>
                  <a:cxn ang="0">
                    <a:pos x="T8" y="T9"/>
                  </a:cxn>
                </a:cxnLst>
                <a:rect l="0" t="0" r="r" b="b"/>
                <a:pathLst>
                  <a:path w="9" h="4">
                    <a:moveTo>
                      <a:pt x="8" y="0"/>
                    </a:moveTo>
                    <a:lnTo>
                      <a:pt x="0" y="1"/>
                    </a:lnTo>
                    <a:lnTo>
                      <a:pt x="7" y="4"/>
                    </a:lnTo>
                    <a:lnTo>
                      <a:pt x="9" y="2"/>
                    </a:lnTo>
                    <a:lnTo>
                      <a:pt x="8" y="0"/>
                    </a:ln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62"/>
              <p:cNvSpPr>
                <a:spLocks/>
              </p:cNvSpPr>
              <p:nvPr/>
            </p:nvSpPr>
            <p:spPr bwMode="auto">
              <a:xfrm>
                <a:off x="1206500" y="6045740"/>
                <a:ext cx="31750" cy="15875"/>
              </a:xfrm>
              <a:custGeom>
                <a:avLst/>
                <a:gdLst>
                  <a:gd name="T0" fmla="*/ 0 w 22"/>
                  <a:gd name="T1" fmla="*/ 0 h 11"/>
                  <a:gd name="T2" fmla="*/ 0 w 22"/>
                  <a:gd name="T3" fmla="*/ 11 h 11"/>
                  <a:gd name="T4" fmla="*/ 7 w 22"/>
                  <a:gd name="T5" fmla="*/ 9 h 11"/>
                  <a:gd name="T6" fmla="*/ 17 w 22"/>
                  <a:gd name="T7" fmla="*/ 5 h 11"/>
                  <a:gd name="T8" fmla="*/ 22 w 22"/>
                  <a:gd name="T9" fmla="*/ 0 h 11"/>
                  <a:gd name="T10" fmla="*/ 0 w 22"/>
                  <a:gd name="T11" fmla="*/ 0 h 11"/>
                </a:gdLst>
                <a:ahLst/>
                <a:cxnLst>
                  <a:cxn ang="0">
                    <a:pos x="T0" y="T1"/>
                  </a:cxn>
                  <a:cxn ang="0">
                    <a:pos x="T2" y="T3"/>
                  </a:cxn>
                  <a:cxn ang="0">
                    <a:pos x="T4" y="T5"/>
                  </a:cxn>
                  <a:cxn ang="0">
                    <a:pos x="T6" y="T7"/>
                  </a:cxn>
                  <a:cxn ang="0">
                    <a:pos x="T8" y="T9"/>
                  </a:cxn>
                  <a:cxn ang="0">
                    <a:pos x="T10" y="T11"/>
                  </a:cxn>
                </a:cxnLst>
                <a:rect l="0" t="0" r="r" b="b"/>
                <a:pathLst>
                  <a:path w="22" h="11">
                    <a:moveTo>
                      <a:pt x="0" y="0"/>
                    </a:moveTo>
                    <a:cubicBezTo>
                      <a:pt x="0" y="11"/>
                      <a:pt x="0" y="11"/>
                      <a:pt x="0" y="11"/>
                    </a:cubicBezTo>
                    <a:cubicBezTo>
                      <a:pt x="2" y="11"/>
                      <a:pt x="5" y="10"/>
                      <a:pt x="7" y="9"/>
                    </a:cubicBezTo>
                    <a:cubicBezTo>
                      <a:pt x="9" y="6"/>
                      <a:pt x="12" y="5"/>
                      <a:pt x="17" y="5"/>
                    </a:cubicBezTo>
                    <a:cubicBezTo>
                      <a:pt x="20" y="5"/>
                      <a:pt x="22" y="3"/>
                      <a:pt x="22" y="0"/>
                    </a:cubicBezTo>
                    <a:lnTo>
                      <a:pt x="0" y="0"/>
                    </a:lnTo>
                    <a:close/>
                  </a:path>
                </a:pathLst>
              </a:custGeom>
              <a:solidFill>
                <a:srgbClr val="C09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63"/>
              <p:cNvSpPr>
                <a:spLocks/>
              </p:cNvSpPr>
              <p:nvPr/>
            </p:nvSpPr>
            <p:spPr bwMode="auto">
              <a:xfrm>
                <a:off x="1173163" y="6045740"/>
                <a:ext cx="33337" cy="15875"/>
              </a:xfrm>
              <a:custGeom>
                <a:avLst/>
                <a:gdLst>
                  <a:gd name="T0" fmla="*/ 22 w 22"/>
                  <a:gd name="T1" fmla="*/ 0 h 11"/>
                  <a:gd name="T2" fmla="*/ 22 w 22"/>
                  <a:gd name="T3" fmla="*/ 11 h 11"/>
                  <a:gd name="T4" fmla="*/ 16 w 22"/>
                  <a:gd name="T5" fmla="*/ 9 h 11"/>
                  <a:gd name="T6" fmla="*/ 6 w 22"/>
                  <a:gd name="T7" fmla="*/ 5 h 11"/>
                  <a:gd name="T8" fmla="*/ 0 w 22"/>
                  <a:gd name="T9" fmla="*/ 0 h 11"/>
                  <a:gd name="T10" fmla="*/ 22 w 22"/>
                  <a:gd name="T11" fmla="*/ 0 h 11"/>
                </a:gdLst>
                <a:ahLst/>
                <a:cxnLst>
                  <a:cxn ang="0">
                    <a:pos x="T0" y="T1"/>
                  </a:cxn>
                  <a:cxn ang="0">
                    <a:pos x="T2" y="T3"/>
                  </a:cxn>
                  <a:cxn ang="0">
                    <a:pos x="T4" y="T5"/>
                  </a:cxn>
                  <a:cxn ang="0">
                    <a:pos x="T6" y="T7"/>
                  </a:cxn>
                  <a:cxn ang="0">
                    <a:pos x="T8" y="T9"/>
                  </a:cxn>
                  <a:cxn ang="0">
                    <a:pos x="T10" y="T11"/>
                  </a:cxn>
                </a:cxnLst>
                <a:rect l="0" t="0" r="r" b="b"/>
                <a:pathLst>
                  <a:path w="22" h="11">
                    <a:moveTo>
                      <a:pt x="22" y="0"/>
                    </a:moveTo>
                    <a:cubicBezTo>
                      <a:pt x="22" y="11"/>
                      <a:pt x="22" y="11"/>
                      <a:pt x="22" y="11"/>
                    </a:cubicBezTo>
                    <a:cubicBezTo>
                      <a:pt x="20" y="11"/>
                      <a:pt x="18" y="10"/>
                      <a:pt x="16" y="9"/>
                    </a:cubicBezTo>
                    <a:cubicBezTo>
                      <a:pt x="14" y="6"/>
                      <a:pt x="10" y="5"/>
                      <a:pt x="6" y="5"/>
                    </a:cubicBezTo>
                    <a:cubicBezTo>
                      <a:pt x="3" y="5"/>
                      <a:pt x="0" y="3"/>
                      <a:pt x="0" y="0"/>
                    </a:cubicBezTo>
                    <a:lnTo>
                      <a:pt x="22" y="0"/>
                    </a:lnTo>
                    <a:close/>
                  </a:path>
                </a:pathLst>
              </a:custGeom>
              <a:solidFill>
                <a:srgbClr val="C09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64"/>
              <p:cNvSpPr>
                <a:spLocks/>
              </p:cNvSpPr>
              <p:nvPr/>
            </p:nvSpPr>
            <p:spPr bwMode="auto">
              <a:xfrm>
                <a:off x="1173163" y="5987003"/>
                <a:ext cx="33337" cy="58738"/>
              </a:xfrm>
              <a:custGeom>
                <a:avLst/>
                <a:gdLst>
                  <a:gd name="T0" fmla="*/ 22 w 22"/>
                  <a:gd name="T1" fmla="*/ 0 h 39"/>
                  <a:gd name="T2" fmla="*/ 22 w 22"/>
                  <a:gd name="T3" fmla="*/ 39 h 39"/>
                  <a:gd name="T4" fmla="*/ 0 w 22"/>
                  <a:gd name="T5" fmla="*/ 39 h 39"/>
                  <a:gd name="T6" fmla="*/ 6 w 22"/>
                  <a:gd name="T7" fmla="*/ 34 h 39"/>
                  <a:gd name="T8" fmla="*/ 6 w 22"/>
                  <a:gd name="T9" fmla="*/ 34 h 39"/>
                  <a:gd name="T10" fmla="*/ 14 w 22"/>
                  <a:gd name="T11" fmla="*/ 8 h 39"/>
                  <a:gd name="T12" fmla="*/ 22 w 2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22" h="39">
                    <a:moveTo>
                      <a:pt x="22" y="0"/>
                    </a:moveTo>
                    <a:cubicBezTo>
                      <a:pt x="22" y="0"/>
                      <a:pt x="22" y="39"/>
                      <a:pt x="22" y="39"/>
                    </a:cubicBezTo>
                    <a:cubicBezTo>
                      <a:pt x="0" y="39"/>
                      <a:pt x="0" y="39"/>
                      <a:pt x="0" y="39"/>
                    </a:cubicBezTo>
                    <a:cubicBezTo>
                      <a:pt x="0" y="36"/>
                      <a:pt x="3" y="34"/>
                      <a:pt x="6" y="34"/>
                    </a:cubicBezTo>
                    <a:cubicBezTo>
                      <a:pt x="6" y="34"/>
                      <a:pt x="6" y="34"/>
                      <a:pt x="6" y="34"/>
                    </a:cubicBezTo>
                    <a:cubicBezTo>
                      <a:pt x="10" y="29"/>
                      <a:pt x="14" y="17"/>
                      <a:pt x="14" y="8"/>
                    </a:cubicBezTo>
                    <a:cubicBezTo>
                      <a:pt x="14" y="1"/>
                      <a:pt x="21" y="0"/>
                      <a:pt x="22" y="0"/>
                    </a:cubicBezTo>
                    <a:close/>
                  </a:path>
                </a:pathLst>
              </a:custGeom>
              <a:solidFill>
                <a:srgbClr val="DDB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65"/>
              <p:cNvSpPr>
                <a:spLocks/>
              </p:cNvSpPr>
              <p:nvPr/>
            </p:nvSpPr>
            <p:spPr bwMode="auto">
              <a:xfrm>
                <a:off x="1176338" y="6101303"/>
                <a:ext cx="55562" cy="9525"/>
              </a:xfrm>
              <a:custGeom>
                <a:avLst/>
                <a:gdLst>
                  <a:gd name="T0" fmla="*/ 36 w 38"/>
                  <a:gd name="T1" fmla="*/ 5 h 7"/>
                  <a:gd name="T2" fmla="*/ 19 w 38"/>
                  <a:gd name="T3" fmla="*/ 7 h 7"/>
                  <a:gd name="T4" fmla="*/ 2 w 38"/>
                  <a:gd name="T5" fmla="*/ 5 h 7"/>
                  <a:gd name="T6" fmla="*/ 1 w 38"/>
                  <a:gd name="T7" fmla="*/ 2 h 7"/>
                  <a:gd name="T8" fmla="*/ 3 w 38"/>
                  <a:gd name="T9" fmla="*/ 1 h 7"/>
                  <a:gd name="T10" fmla="*/ 35 w 38"/>
                  <a:gd name="T11" fmla="*/ 1 h 7"/>
                  <a:gd name="T12" fmla="*/ 38 w 38"/>
                  <a:gd name="T13" fmla="*/ 2 h 7"/>
                  <a:gd name="T14" fmla="*/ 36 w 38"/>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7">
                    <a:moveTo>
                      <a:pt x="36" y="5"/>
                    </a:moveTo>
                    <a:cubicBezTo>
                      <a:pt x="29" y="7"/>
                      <a:pt x="24" y="7"/>
                      <a:pt x="19" y="7"/>
                    </a:cubicBezTo>
                    <a:cubicBezTo>
                      <a:pt x="14" y="7"/>
                      <a:pt x="9" y="7"/>
                      <a:pt x="2" y="5"/>
                    </a:cubicBezTo>
                    <a:cubicBezTo>
                      <a:pt x="1" y="5"/>
                      <a:pt x="0" y="4"/>
                      <a:pt x="1" y="2"/>
                    </a:cubicBezTo>
                    <a:cubicBezTo>
                      <a:pt x="1" y="1"/>
                      <a:pt x="2" y="0"/>
                      <a:pt x="3" y="1"/>
                    </a:cubicBezTo>
                    <a:cubicBezTo>
                      <a:pt x="15" y="3"/>
                      <a:pt x="23" y="3"/>
                      <a:pt x="35" y="1"/>
                    </a:cubicBezTo>
                    <a:cubicBezTo>
                      <a:pt x="36" y="0"/>
                      <a:pt x="37" y="1"/>
                      <a:pt x="38" y="2"/>
                    </a:cubicBezTo>
                    <a:cubicBezTo>
                      <a:pt x="38" y="4"/>
                      <a:pt x="37" y="5"/>
                      <a:pt x="36" y="5"/>
                    </a:cubicBezTo>
                    <a:close/>
                  </a:path>
                </a:pathLst>
              </a:custGeom>
              <a:solidFill>
                <a:srgbClr val="CC8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66"/>
              <p:cNvSpPr>
                <a:spLocks noEditPoints="1"/>
              </p:cNvSpPr>
              <p:nvPr/>
            </p:nvSpPr>
            <p:spPr bwMode="auto">
              <a:xfrm>
                <a:off x="1152525" y="6063203"/>
                <a:ext cx="103187" cy="98425"/>
              </a:xfrm>
              <a:custGeom>
                <a:avLst/>
                <a:gdLst>
                  <a:gd name="T0" fmla="*/ 68 w 70"/>
                  <a:gd name="T1" fmla="*/ 32 h 66"/>
                  <a:gd name="T2" fmla="*/ 35 w 70"/>
                  <a:gd name="T3" fmla="*/ 0 h 66"/>
                  <a:gd name="T4" fmla="*/ 2 w 70"/>
                  <a:gd name="T5" fmla="*/ 32 h 66"/>
                  <a:gd name="T6" fmla="*/ 0 w 70"/>
                  <a:gd name="T7" fmla="*/ 44 h 66"/>
                  <a:gd name="T8" fmla="*/ 0 w 70"/>
                  <a:gd name="T9" fmla="*/ 55 h 66"/>
                  <a:gd name="T10" fmla="*/ 0 w 70"/>
                  <a:gd name="T11" fmla="*/ 55 h 66"/>
                  <a:gd name="T12" fmla="*/ 1 w 70"/>
                  <a:gd name="T13" fmla="*/ 60 h 66"/>
                  <a:gd name="T14" fmla="*/ 24 w 70"/>
                  <a:gd name="T15" fmla="*/ 65 h 66"/>
                  <a:gd name="T16" fmla="*/ 24 w 70"/>
                  <a:gd name="T17" fmla="*/ 65 h 66"/>
                  <a:gd name="T18" fmla="*/ 33 w 70"/>
                  <a:gd name="T19" fmla="*/ 66 h 66"/>
                  <a:gd name="T20" fmla="*/ 35 w 70"/>
                  <a:gd name="T21" fmla="*/ 66 h 66"/>
                  <a:gd name="T22" fmla="*/ 49 w 70"/>
                  <a:gd name="T23" fmla="*/ 65 h 66"/>
                  <a:gd name="T24" fmla="*/ 54 w 70"/>
                  <a:gd name="T25" fmla="*/ 64 h 66"/>
                  <a:gd name="T26" fmla="*/ 70 w 70"/>
                  <a:gd name="T27" fmla="*/ 61 h 66"/>
                  <a:gd name="T28" fmla="*/ 70 w 70"/>
                  <a:gd name="T29" fmla="*/ 56 h 66"/>
                  <a:gd name="T30" fmla="*/ 70 w 70"/>
                  <a:gd name="T31" fmla="*/ 56 h 66"/>
                  <a:gd name="T32" fmla="*/ 70 w 70"/>
                  <a:gd name="T33" fmla="*/ 44 h 66"/>
                  <a:gd name="T34" fmla="*/ 68 w 70"/>
                  <a:gd name="T35" fmla="*/ 32 h 66"/>
                  <a:gd name="T36" fmla="*/ 35 w 70"/>
                  <a:gd name="T37" fmla="*/ 15 h 66"/>
                  <a:gd name="T38" fmla="*/ 56 w 70"/>
                  <a:gd name="T39" fmla="*/ 32 h 66"/>
                  <a:gd name="T40" fmla="*/ 56 w 70"/>
                  <a:gd name="T41" fmla="*/ 39 h 66"/>
                  <a:gd name="T42" fmla="*/ 56 w 70"/>
                  <a:gd name="T43" fmla="*/ 42 h 66"/>
                  <a:gd name="T44" fmla="*/ 35 w 70"/>
                  <a:gd name="T45" fmla="*/ 37 h 66"/>
                  <a:gd name="T46" fmla="*/ 14 w 70"/>
                  <a:gd name="T47" fmla="*/ 42 h 66"/>
                  <a:gd name="T48" fmla="*/ 14 w 70"/>
                  <a:gd name="T49" fmla="*/ 39 h 66"/>
                  <a:gd name="T50" fmla="*/ 14 w 70"/>
                  <a:gd name="T51" fmla="*/ 32 h 66"/>
                  <a:gd name="T52" fmla="*/ 35 w 70"/>
                  <a:gd name="T53" fmla="*/ 1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66">
                    <a:moveTo>
                      <a:pt x="68" y="32"/>
                    </a:moveTo>
                    <a:cubicBezTo>
                      <a:pt x="64" y="16"/>
                      <a:pt x="51" y="0"/>
                      <a:pt x="35" y="0"/>
                    </a:cubicBezTo>
                    <a:cubicBezTo>
                      <a:pt x="20" y="0"/>
                      <a:pt x="6" y="16"/>
                      <a:pt x="2" y="32"/>
                    </a:cubicBezTo>
                    <a:cubicBezTo>
                      <a:pt x="1" y="36"/>
                      <a:pt x="0" y="40"/>
                      <a:pt x="0" y="44"/>
                    </a:cubicBezTo>
                    <a:cubicBezTo>
                      <a:pt x="0" y="44"/>
                      <a:pt x="0" y="50"/>
                      <a:pt x="0" y="55"/>
                    </a:cubicBezTo>
                    <a:cubicBezTo>
                      <a:pt x="0" y="55"/>
                      <a:pt x="0" y="55"/>
                      <a:pt x="0" y="55"/>
                    </a:cubicBezTo>
                    <a:cubicBezTo>
                      <a:pt x="0" y="58"/>
                      <a:pt x="0" y="60"/>
                      <a:pt x="1" y="60"/>
                    </a:cubicBezTo>
                    <a:cubicBezTo>
                      <a:pt x="8" y="63"/>
                      <a:pt x="16" y="64"/>
                      <a:pt x="24" y="65"/>
                    </a:cubicBezTo>
                    <a:cubicBezTo>
                      <a:pt x="24" y="65"/>
                      <a:pt x="24" y="65"/>
                      <a:pt x="24" y="65"/>
                    </a:cubicBezTo>
                    <a:cubicBezTo>
                      <a:pt x="27" y="65"/>
                      <a:pt x="30" y="65"/>
                      <a:pt x="33" y="66"/>
                    </a:cubicBezTo>
                    <a:cubicBezTo>
                      <a:pt x="34" y="66"/>
                      <a:pt x="35" y="66"/>
                      <a:pt x="35" y="66"/>
                    </a:cubicBezTo>
                    <a:cubicBezTo>
                      <a:pt x="40" y="66"/>
                      <a:pt x="44" y="65"/>
                      <a:pt x="49" y="65"/>
                    </a:cubicBezTo>
                    <a:cubicBezTo>
                      <a:pt x="50" y="65"/>
                      <a:pt x="52" y="64"/>
                      <a:pt x="54" y="64"/>
                    </a:cubicBezTo>
                    <a:cubicBezTo>
                      <a:pt x="59" y="63"/>
                      <a:pt x="64" y="62"/>
                      <a:pt x="70" y="61"/>
                    </a:cubicBezTo>
                    <a:cubicBezTo>
                      <a:pt x="70" y="60"/>
                      <a:pt x="70" y="59"/>
                      <a:pt x="70" y="56"/>
                    </a:cubicBezTo>
                    <a:cubicBezTo>
                      <a:pt x="70" y="56"/>
                      <a:pt x="70" y="56"/>
                      <a:pt x="70" y="56"/>
                    </a:cubicBezTo>
                    <a:cubicBezTo>
                      <a:pt x="70" y="53"/>
                      <a:pt x="70" y="49"/>
                      <a:pt x="70" y="44"/>
                    </a:cubicBezTo>
                    <a:cubicBezTo>
                      <a:pt x="70" y="40"/>
                      <a:pt x="69" y="36"/>
                      <a:pt x="68" y="32"/>
                    </a:cubicBezTo>
                    <a:close/>
                    <a:moveTo>
                      <a:pt x="35" y="15"/>
                    </a:moveTo>
                    <a:cubicBezTo>
                      <a:pt x="51" y="15"/>
                      <a:pt x="55" y="23"/>
                      <a:pt x="56" y="32"/>
                    </a:cubicBezTo>
                    <a:cubicBezTo>
                      <a:pt x="56" y="34"/>
                      <a:pt x="56" y="37"/>
                      <a:pt x="56" y="39"/>
                    </a:cubicBezTo>
                    <a:cubicBezTo>
                      <a:pt x="56" y="39"/>
                      <a:pt x="56" y="42"/>
                      <a:pt x="56" y="42"/>
                    </a:cubicBezTo>
                    <a:cubicBezTo>
                      <a:pt x="49" y="44"/>
                      <a:pt x="42" y="37"/>
                      <a:pt x="35" y="37"/>
                    </a:cubicBezTo>
                    <a:cubicBezTo>
                      <a:pt x="28" y="37"/>
                      <a:pt x="21" y="44"/>
                      <a:pt x="14" y="42"/>
                    </a:cubicBezTo>
                    <a:cubicBezTo>
                      <a:pt x="14" y="42"/>
                      <a:pt x="14" y="39"/>
                      <a:pt x="14" y="39"/>
                    </a:cubicBezTo>
                    <a:cubicBezTo>
                      <a:pt x="14" y="37"/>
                      <a:pt x="14" y="34"/>
                      <a:pt x="14" y="32"/>
                    </a:cubicBezTo>
                    <a:cubicBezTo>
                      <a:pt x="15" y="23"/>
                      <a:pt x="19" y="15"/>
                      <a:pt x="35" y="15"/>
                    </a:cubicBezTo>
                    <a:close/>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67"/>
              <p:cNvSpPr>
                <a:spLocks/>
              </p:cNvSpPr>
              <p:nvPr/>
            </p:nvSpPr>
            <p:spPr bwMode="auto">
              <a:xfrm>
                <a:off x="755650" y="6364828"/>
                <a:ext cx="92075" cy="95250"/>
              </a:xfrm>
              <a:custGeom>
                <a:avLst/>
                <a:gdLst>
                  <a:gd name="T0" fmla="*/ 53 w 62"/>
                  <a:gd name="T1" fmla="*/ 14 h 64"/>
                  <a:gd name="T2" fmla="*/ 49 w 62"/>
                  <a:gd name="T3" fmla="*/ 54 h 64"/>
                  <a:gd name="T4" fmla="*/ 10 w 62"/>
                  <a:gd name="T5" fmla="*/ 50 h 64"/>
                  <a:gd name="T6" fmla="*/ 14 w 62"/>
                  <a:gd name="T7" fmla="*/ 10 h 64"/>
                  <a:gd name="T8" fmla="*/ 53 w 62"/>
                  <a:gd name="T9" fmla="*/ 14 h 64"/>
                </a:gdLst>
                <a:ahLst/>
                <a:cxnLst>
                  <a:cxn ang="0">
                    <a:pos x="T0" y="T1"/>
                  </a:cxn>
                  <a:cxn ang="0">
                    <a:pos x="T2" y="T3"/>
                  </a:cxn>
                  <a:cxn ang="0">
                    <a:pos x="T4" y="T5"/>
                  </a:cxn>
                  <a:cxn ang="0">
                    <a:pos x="T6" y="T7"/>
                  </a:cxn>
                  <a:cxn ang="0">
                    <a:pos x="T8" y="T9"/>
                  </a:cxn>
                </a:cxnLst>
                <a:rect l="0" t="0" r="r" b="b"/>
                <a:pathLst>
                  <a:path w="62" h="64">
                    <a:moveTo>
                      <a:pt x="53" y="14"/>
                    </a:moveTo>
                    <a:cubicBezTo>
                      <a:pt x="62" y="26"/>
                      <a:pt x="61" y="44"/>
                      <a:pt x="49" y="54"/>
                    </a:cubicBezTo>
                    <a:cubicBezTo>
                      <a:pt x="37" y="64"/>
                      <a:pt x="19" y="62"/>
                      <a:pt x="10" y="50"/>
                    </a:cubicBezTo>
                    <a:cubicBezTo>
                      <a:pt x="0" y="37"/>
                      <a:pt x="2" y="19"/>
                      <a:pt x="14" y="10"/>
                    </a:cubicBezTo>
                    <a:cubicBezTo>
                      <a:pt x="26" y="0"/>
                      <a:pt x="43" y="2"/>
                      <a:pt x="53" y="14"/>
                    </a:cubicBez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68"/>
              <p:cNvSpPr>
                <a:spLocks/>
              </p:cNvSpPr>
              <p:nvPr/>
            </p:nvSpPr>
            <p:spPr bwMode="auto">
              <a:xfrm>
                <a:off x="688975" y="6374353"/>
                <a:ext cx="153987" cy="285750"/>
              </a:xfrm>
              <a:custGeom>
                <a:avLst/>
                <a:gdLst>
                  <a:gd name="T0" fmla="*/ 103 w 104"/>
                  <a:gd name="T1" fmla="*/ 42 h 191"/>
                  <a:gd name="T2" fmla="*/ 93 w 104"/>
                  <a:gd name="T3" fmla="*/ 69 h 191"/>
                  <a:gd name="T4" fmla="*/ 56 w 104"/>
                  <a:gd name="T5" fmla="*/ 191 h 191"/>
                  <a:gd name="T6" fmla="*/ 37 w 104"/>
                  <a:gd name="T7" fmla="*/ 184 h 191"/>
                  <a:gd name="T8" fmla="*/ 36 w 104"/>
                  <a:gd name="T9" fmla="*/ 183 h 191"/>
                  <a:gd name="T10" fmla="*/ 14 w 104"/>
                  <a:gd name="T11" fmla="*/ 173 h 191"/>
                  <a:gd name="T12" fmla="*/ 0 w 104"/>
                  <a:gd name="T13" fmla="*/ 166 h 191"/>
                  <a:gd name="T14" fmla="*/ 36 w 104"/>
                  <a:gd name="T15" fmla="*/ 51 h 191"/>
                  <a:gd name="T16" fmla="*/ 36 w 104"/>
                  <a:gd name="T17" fmla="*/ 49 h 191"/>
                  <a:gd name="T18" fmla="*/ 37 w 104"/>
                  <a:gd name="T19" fmla="*/ 47 h 191"/>
                  <a:gd name="T20" fmla="*/ 45 w 104"/>
                  <a:gd name="T21" fmla="*/ 23 h 191"/>
                  <a:gd name="T22" fmla="*/ 52 w 104"/>
                  <a:gd name="T23" fmla="*/ 12 h 191"/>
                  <a:gd name="T24" fmla="*/ 52 w 104"/>
                  <a:gd name="T25" fmla="*/ 12 h 191"/>
                  <a:gd name="T26" fmla="*/ 52 w 104"/>
                  <a:gd name="T27" fmla="*/ 12 h 191"/>
                  <a:gd name="T28" fmla="*/ 83 w 104"/>
                  <a:gd name="T29" fmla="*/ 4 h 191"/>
                  <a:gd name="T30" fmla="*/ 100 w 104"/>
                  <a:gd name="T31" fmla="*/ 17 h 191"/>
                  <a:gd name="T32" fmla="*/ 104 w 104"/>
                  <a:gd name="T33" fmla="*/ 29 h 191"/>
                  <a:gd name="T34" fmla="*/ 104 w 104"/>
                  <a:gd name="T35" fmla="*/ 29 h 191"/>
                  <a:gd name="T36" fmla="*/ 103 w 104"/>
                  <a:gd name="T37" fmla="*/ 4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91">
                    <a:moveTo>
                      <a:pt x="103" y="42"/>
                    </a:moveTo>
                    <a:cubicBezTo>
                      <a:pt x="100" y="50"/>
                      <a:pt x="97" y="59"/>
                      <a:pt x="93" y="69"/>
                    </a:cubicBezTo>
                    <a:cubicBezTo>
                      <a:pt x="82" y="102"/>
                      <a:pt x="67" y="146"/>
                      <a:pt x="56" y="191"/>
                    </a:cubicBezTo>
                    <a:cubicBezTo>
                      <a:pt x="50" y="189"/>
                      <a:pt x="43" y="187"/>
                      <a:pt x="37" y="184"/>
                    </a:cubicBezTo>
                    <a:cubicBezTo>
                      <a:pt x="37" y="184"/>
                      <a:pt x="36" y="184"/>
                      <a:pt x="36" y="183"/>
                    </a:cubicBezTo>
                    <a:cubicBezTo>
                      <a:pt x="28" y="180"/>
                      <a:pt x="21" y="177"/>
                      <a:pt x="14" y="173"/>
                    </a:cubicBezTo>
                    <a:cubicBezTo>
                      <a:pt x="9" y="171"/>
                      <a:pt x="4" y="169"/>
                      <a:pt x="0" y="166"/>
                    </a:cubicBezTo>
                    <a:cubicBezTo>
                      <a:pt x="11" y="123"/>
                      <a:pt x="25" y="83"/>
                      <a:pt x="36" y="51"/>
                    </a:cubicBezTo>
                    <a:cubicBezTo>
                      <a:pt x="36" y="50"/>
                      <a:pt x="36" y="50"/>
                      <a:pt x="36" y="49"/>
                    </a:cubicBezTo>
                    <a:cubicBezTo>
                      <a:pt x="37" y="48"/>
                      <a:pt x="37" y="48"/>
                      <a:pt x="37" y="47"/>
                    </a:cubicBezTo>
                    <a:cubicBezTo>
                      <a:pt x="40" y="38"/>
                      <a:pt x="43" y="31"/>
                      <a:pt x="45" y="23"/>
                    </a:cubicBezTo>
                    <a:cubicBezTo>
                      <a:pt x="47" y="19"/>
                      <a:pt x="49" y="15"/>
                      <a:pt x="52" y="12"/>
                    </a:cubicBezTo>
                    <a:cubicBezTo>
                      <a:pt x="52" y="12"/>
                      <a:pt x="52" y="12"/>
                      <a:pt x="52" y="12"/>
                    </a:cubicBezTo>
                    <a:cubicBezTo>
                      <a:pt x="52" y="12"/>
                      <a:pt x="52" y="12"/>
                      <a:pt x="52" y="12"/>
                    </a:cubicBezTo>
                    <a:cubicBezTo>
                      <a:pt x="60" y="4"/>
                      <a:pt x="72" y="0"/>
                      <a:pt x="83" y="4"/>
                    </a:cubicBezTo>
                    <a:cubicBezTo>
                      <a:pt x="91" y="7"/>
                      <a:pt x="96" y="11"/>
                      <a:pt x="100" y="17"/>
                    </a:cubicBezTo>
                    <a:cubicBezTo>
                      <a:pt x="102" y="21"/>
                      <a:pt x="103" y="25"/>
                      <a:pt x="104" y="29"/>
                    </a:cubicBezTo>
                    <a:cubicBezTo>
                      <a:pt x="104" y="29"/>
                      <a:pt x="104" y="29"/>
                      <a:pt x="104" y="29"/>
                    </a:cubicBezTo>
                    <a:cubicBezTo>
                      <a:pt x="104" y="33"/>
                      <a:pt x="104" y="38"/>
                      <a:pt x="103" y="42"/>
                    </a:cubicBez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69"/>
              <p:cNvSpPr>
                <a:spLocks/>
              </p:cNvSpPr>
              <p:nvPr/>
            </p:nvSpPr>
            <p:spPr bwMode="auto">
              <a:xfrm>
                <a:off x="1068388" y="6361653"/>
                <a:ext cx="158750" cy="287338"/>
              </a:xfrm>
              <a:custGeom>
                <a:avLst/>
                <a:gdLst>
                  <a:gd name="T0" fmla="*/ 107 w 107"/>
                  <a:gd name="T1" fmla="*/ 164 h 192"/>
                  <a:gd name="T2" fmla="*/ 98 w 107"/>
                  <a:gd name="T3" fmla="*/ 168 h 192"/>
                  <a:gd name="T4" fmla="*/ 97 w 107"/>
                  <a:gd name="T5" fmla="*/ 169 h 192"/>
                  <a:gd name="T6" fmla="*/ 52 w 107"/>
                  <a:gd name="T7" fmla="*/ 192 h 192"/>
                  <a:gd name="T8" fmla="*/ 14 w 107"/>
                  <a:gd name="T9" fmla="*/ 70 h 192"/>
                  <a:gd name="T10" fmla="*/ 5 w 107"/>
                  <a:gd name="T11" fmla="*/ 44 h 192"/>
                  <a:gd name="T12" fmla="*/ 24 w 107"/>
                  <a:gd name="T13" fmla="*/ 6 h 192"/>
                  <a:gd name="T14" fmla="*/ 62 w 107"/>
                  <a:gd name="T15" fmla="*/ 25 h 192"/>
                  <a:gd name="T16" fmla="*/ 71 w 107"/>
                  <a:gd name="T17" fmla="*/ 51 h 192"/>
                  <a:gd name="T18" fmla="*/ 97 w 107"/>
                  <a:gd name="T19" fmla="*/ 129 h 192"/>
                  <a:gd name="T20" fmla="*/ 98 w 107"/>
                  <a:gd name="T21" fmla="*/ 134 h 192"/>
                  <a:gd name="T22" fmla="*/ 107 w 107"/>
                  <a:gd name="T23" fmla="*/ 16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92">
                    <a:moveTo>
                      <a:pt x="107" y="164"/>
                    </a:moveTo>
                    <a:cubicBezTo>
                      <a:pt x="104" y="165"/>
                      <a:pt x="101" y="167"/>
                      <a:pt x="98" y="168"/>
                    </a:cubicBezTo>
                    <a:cubicBezTo>
                      <a:pt x="98" y="169"/>
                      <a:pt x="97" y="169"/>
                      <a:pt x="97" y="169"/>
                    </a:cubicBezTo>
                    <a:cubicBezTo>
                      <a:pt x="82" y="178"/>
                      <a:pt x="67" y="186"/>
                      <a:pt x="52" y="192"/>
                    </a:cubicBezTo>
                    <a:cubicBezTo>
                      <a:pt x="40" y="147"/>
                      <a:pt x="26" y="104"/>
                      <a:pt x="14" y="70"/>
                    </a:cubicBezTo>
                    <a:cubicBezTo>
                      <a:pt x="11" y="61"/>
                      <a:pt x="8" y="52"/>
                      <a:pt x="5" y="44"/>
                    </a:cubicBezTo>
                    <a:cubicBezTo>
                      <a:pt x="0" y="28"/>
                      <a:pt x="8" y="11"/>
                      <a:pt x="24" y="6"/>
                    </a:cubicBezTo>
                    <a:cubicBezTo>
                      <a:pt x="40" y="0"/>
                      <a:pt x="57" y="9"/>
                      <a:pt x="62" y="25"/>
                    </a:cubicBezTo>
                    <a:cubicBezTo>
                      <a:pt x="65" y="32"/>
                      <a:pt x="68" y="41"/>
                      <a:pt x="71" y="51"/>
                    </a:cubicBezTo>
                    <a:cubicBezTo>
                      <a:pt x="79" y="73"/>
                      <a:pt x="88" y="100"/>
                      <a:pt x="97" y="129"/>
                    </a:cubicBezTo>
                    <a:cubicBezTo>
                      <a:pt x="97" y="131"/>
                      <a:pt x="98" y="133"/>
                      <a:pt x="98" y="134"/>
                    </a:cubicBezTo>
                    <a:cubicBezTo>
                      <a:pt x="101" y="144"/>
                      <a:pt x="104" y="154"/>
                      <a:pt x="107" y="164"/>
                    </a:cubicBez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70"/>
              <p:cNvSpPr>
                <a:spLocks/>
              </p:cNvSpPr>
              <p:nvPr/>
            </p:nvSpPr>
            <p:spPr bwMode="auto">
              <a:xfrm>
                <a:off x="788988" y="6352128"/>
                <a:ext cx="344487" cy="336550"/>
              </a:xfrm>
              <a:custGeom>
                <a:avLst/>
                <a:gdLst>
                  <a:gd name="T0" fmla="*/ 232 w 232"/>
                  <a:gd name="T1" fmla="*/ 132 h 224"/>
                  <a:gd name="T2" fmla="*/ 231 w 232"/>
                  <a:gd name="T3" fmla="*/ 167 h 224"/>
                  <a:gd name="T4" fmla="*/ 230 w 232"/>
                  <a:gd name="T5" fmla="*/ 201 h 224"/>
                  <a:gd name="T6" fmla="*/ 155 w 232"/>
                  <a:gd name="T7" fmla="*/ 221 h 224"/>
                  <a:gd name="T8" fmla="*/ 137 w 232"/>
                  <a:gd name="T9" fmla="*/ 223 h 224"/>
                  <a:gd name="T10" fmla="*/ 105 w 232"/>
                  <a:gd name="T11" fmla="*/ 224 h 224"/>
                  <a:gd name="T12" fmla="*/ 90 w 232"/>
                  <a:gd name="T13" fmla="*/ 224 h 224"/>
                  <a:gd name="T14" fmla="*/ 89 w 232"/>
                  <a:gd name="T15" fmla="*/ 224 h 224"/>
                  <a:gd name="T16" fmla="*/ 73 w 232"/>
                  <a:gd name="T17" fmla="*/ 223 h 224"/>
                  <a:gd name="T18" fmla="*/ 3 w 232"/>
                  <a:gd name="T19" fmla="*/ 209 h 224"/>
                  <a:gd name="T20" fmla="*/ 1 w 232"/>
                  <a:gd name="T21" fmla="*/ 161 h 224"/>
                  <a:gd name="T22" fmla="*/ 1 w 232"/>
                  <a:gd name="T23" fmla="*/ 156 h 224"/>
                  <a:gd name="T24" fmla="*/ 0 w 232"/>
                  <a:gd name="T25" fmla="*/ 132 h 224"/>
                  <a:gd name="T26" fmla="*/ 8 w 232"/>
                  <a:gd name="T27" fmla="*/ 17 h 224"/>
                  <a:gd name="T28" fmla="*/ 8 w 232"/>
                  <a:gd name="T29" fmla="*/ 11 h 224"/>
                  <a:gd name="T30" fmla="*/ 38 w 232"/>
                  <a:gd name="T31" fmla="*/ 5 h 224"/>
                  <a:gd name="T32" fmla="*/ 43 w 232"/>
                  <a:gd name="T33" fmla="*/ 4 h 224"/>
                  <a:gd name="T34" fmla="*/ 73 w 232"/>
                  <a:gd name="T35" fmla="*/ 31 h 224"/>
                  <a:gd name="T36" fmla="*/ 78 w 232"/>
                  <a:gd name="T37" fmla="*/ 36 h 224"/>
                  <a:gd name="T38" fmla="*/ 92 w 232"/>
                  <a:gd name="T39" fmla="*/ 49 h 224"/>
                  <a:gd name="T40" fmla="*/ 93 w 232"/>
                  <a:gd name="T41" fmla="*/ 50 h 224"/>
                  <a:gd name="T42" fmla="*/ 103 w 232"/>
                  <a:gd name="T43" fmla="*/ 58 h 224"/>
                  <a:gd name="T44" fmla="*/ 109 w 232"/>
                  <a:gd name="T45" fmla="*/ 54 h 224"/>
                  <a:gd name="T46" fmla="*/ 109 w 232"/>
                  <a:gd name="T47" fmla="*/ 53 h 224"/>
                  <a:gd name="T48" fmla="*/ 150 w 232"/>
                  <a:gd name="T49" fmla="*/ 22 h 224"/>
                  <a:gd name="T50" fmla="*/ 152 w 232"/>
                  <a:gd name="T51" fmla="*/ 20 h 224"/>
                  <a:gd name="T52" fmla="*/ 154 w 232"/>
                  <a:gd name="T53" fmla="*/ 19 h 224"/>
                  <a:gd name="T54" fmla="*/ 159 w 232"/>
                  <a:gd name="T55" fmla="*/ 15 h 224"/>
                  <a:gd name="T56" fmla="*/ 166 w 232"/>
                  <a:gd name="T57" fmla="*/ 9 h 224"/>
                  <a:gd name="T58" fmla="*/ 178 w 232"/>
                  <a:gd name="T59" fmla="*/ 0 h 224"/>
                  <a:gd name="T60" fmla="*/ 224 w 232"/>
                  <a:gd name="T61" fmla="*/ 9 h 224"/>
                  <a:gd name="T62" fmla="*/ 224 w 232"/>
                  <a:gd name="T63" fmla="*/ 10 h 224"/>
                  <a:gd name="T64" fmla="*/ 232 w 232"/>
                  <a:gd name="T65" fmla="*/ 1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24">
                    <a:moveTo>
                      <a:pt x="232" y="132"/>
                    </a:moveTo>
                    <a:cubicBezTo>
                      <a:pt x="231" y="167"/>
                      <a:pt x="231" y="167"/>
                      <a:pt x="231" y="167"/>
                    </a:cubicBezTo>
                    <a:cubicBezTo>
                      <a:pt x="230" y="201"/>
                      <a:pt x="230" y="201"/>
                      <a:pt x="230" y="201"/>
                    </a:cubicBezTo>
                    <a:cubicBezTo>
                      <a:pt x="206" y="211"/>
                      <a:pt x="181" y="217"/>
                      <a:pt x="155" y="221"/>
                    </a:cubicBezTo>
                    <a:cubicBezTo>
                      <a:pt x="149" y="222"/>
                      <a:pt x="143" y="222"/>
                      <a:pt x="137" y="223"/>
                    </a:cubicBezTo>
                    <a:cubicBezTo>
                      <a:pt x="126" y="224"/>
                      <a:pt x="116" y="224"/>
                      <a:pt x="105" y="224"/>
                    </a:cubicBezTo>
                    <a:cubicBezTo>
                      <a:pt x="100" y="224"/>
                      <a:pt x="95" y="224"/>
                      <a:pt x="90" y="224"/>
                    </a:cubicBezTo>
                    <a:cubicBezTo>
                      <a:pt x="90" y="224"/>
                      <a:pt x="90" y="224"/>
                      <a:pt x="89" y="224"/>
                    </a:cubicBezTo>
                    <a:cubicBezTo>
                      <a:pt x="84" y="224"/>
                      <a:pt x="78" y="223"/>
                      <a:pt x="73" y="223"/>
                    </a:cubicBezTo>
                    <a:cubicBezTo>
                      <a:pt x="49" y="221"/>
                      <a:pt x="25" y="216"/>
                      <a:pt x="3" y="209"/>
                    </a:cubicBezTo>
                    <a:cubicBezTo>
                      <a:pt x="1" y="161"/>
                      <a:pt x="1" y="161"/>
                      <a:pt x="1" y="161"/>
                    </a:cubicBezTo>
                    <a:cubicBezTo>
                      <a:pt x="1" y="156"/>
                      <a:pt x="1" y="156"/>
                      <a:pt x="1" y="156"/>
                    </a:cubicBezTo>
                    <a:cubicBezTo>
                      <a:pt x="0" y="132"/>
                      <a:pt x="0" y="132"/>
                      <a:pt x="0" y="132"/>
                    </a:cubicBezTo>
                    <a:cubicBezTo>
                      <a:pt x="11" y="101"/>
                      <a:pt x="9" y="37"/>
                      <a:pt x="8" y="17"/>
                    </a:cubicBezTo>
                    <a:cubicBezTo>
                      <a:pt x="8" y="13"/>
                      <a:pt x="8" y="11"/>
                      <a:pt x="8" y="11"/>
                    </a:cubicBezTo>
                    <a:cubicBezTo>
                      <a:pt x="38" y="5"/>
                      <a:pt x="38" y="5"/>
                      <a:pt x="38" y="5"/>
                    </a:cubicBezTo>
                    <a:cubicBezTo>
                      <a:pt x="43" y="4"/>
                      <a:pt x="43" y="4"/>
                      <a:pt x="43" y="4"/>
                    </a:cubicBezTo>
                    <a:cubicBezTo>
                      <a:pt x="73" y="31"/>
                      <a:pt x="73" y="31"/>
                      <a:pt x="73" y="31"/>
                    </a:cubicBezTo>
                    <a:cubicBezTo>
                      <a:pt x="78" y="36"/>
                      <a:pt x="78" y="36"/>
                      <a:pt x="78" y="36"/>
                    </a:cubicBezTo>
                    <a:cubicBezTo>
                      <a:pt x="92" y="49"/>
                      <a:pt x="92" y="49"/>
                      <a:pt x="92" y="49"/>
                    </a:cubicBezTo>
                    <a:cubicBezTo>
                      <a:pt x="93" y="50"/>
                      <a:pt x="93" y="50"/>
                      <a:pt x="93" y="50"/>
                    </a:cubicBezTo>
                    <a:cubicBezTo>
                      <a:pt x="103" y="58"/>
                      <a:pt x="103" y="58"/>
                      <a:pt x="103" y="58"/>
                    </a:cubicBezTo>
                    <a:cubicBezTo>
                      <a:pt x="109" y="54"/>
                      <a:pt x="109" y="54"/>
                      <a:pt x="109" y="54"/>
                    </a:cubicBezTo>
                    <a:cubicBezTo>
                      <a:pt x="109" y="53"/>
                      <a:pt x="109" y="53"/>
                      <a:pt x="109" y="53"/>
                    </a:cubicBezTo>
                    <a:cubicBezTo>
                      <a:pt x="150" y="22"/>
                      <a:pt x="150" y="22"/>
                      <a:pt x="150" y="22"/>
                    </a:cubicBezTo>
                    <a:cubicBezTo>
                      <a:pt x="152" y="20"/>
                      <a:pt x="152" y="20"/>
                      <a:pt x="152" y="20"/>
                    </a:cubicBezTo>
                    <a:cubicBezTo>
                      <a:pt x="154" y="19"/>
                      <a:pt x="154" y="19"/>
                      <a:pt x="154" y="19"/>
                    </a:cubicBezTo>
                    <a:cubicBezTo>
                      <a:pt x="159" y="15"/>
                      <a:pt x="159" y="15"/>
                      <a:pt x="159" y="15"/>
                    </a:cubicBezTo>
                    <a:cubicBezTo>
                      <a:pt x="166" y="9"/>
                      <a:pt x="166" y="9"/>
                      <a:pt x="166" y="9"/>
                    </a:cubicBezTo>
                    <a:cubicBezTo>
                      <a:pt x="178" y="0"/>
                      <a:pt x="178" y="0"/>
                      <a:pt x="178" y="0"/>
                    </a:cubicBezTo>
                    <a:cubicBezTo>
                      <a:pt x="224" y="9"/>
                      <a:pt x="224" y="9"/>
                      <a:pt x="224" y="9"/>
                    </a:cubicBezTo>
                    <a:cubicBezTo>
                      <a:pt x="224" y="9"/>
                      <a:pt x="224" y="9"/>
                      <a:pt x="224" y="10"/>
                    </a:cubicBezTo>
                    <a:cubicBezTo>
                      <a:pt x="223" y="21"/>
                      <a:pt x="220" y="98"/>
                      <a:pt x="232" y="132"/>
                    </a:cubicBez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71"/>
              <p:cNvSpPr>
                <a:spLocks/>
              </p:cNvSpPr>
              <p:nvPr/>
            </p:nvSpPr>
            <p:spPr bwMode="auto">
              <a:xfrm>
                <a:off x="842963" y="6345778"/>
                <a:ext cx="238125" cy="123825"/>
              </a:xfrm>
              <a:custGeom>
                <a:avLst/>
                <a:gdLst>
                  <a:gd name="T0" fmla="*/ 130 w 160"/>
                  <a:gd name="T1" fmla="*/ 15 h 83"/>
                  <a:gd name="T2" fmla="*/ 116 w 160"/>
                  <a:gd name="T3" fmla="*/ 3 h 83"/>
                  <a:gd name="T4" fmla="*/ 99 w 160"/>
                  <a:gd name="T5" fmla="*/ 0 h 83"/>
                  <a:gd name="T6" fmla="*/ 94 w 160"/>
                  <a:gd name="T7" fmla="*/ 10 h 83"/>
                  <a:gd name="T8" fmla="*/ 90 w 160"/>
                  <a:gd name="T9" fmla="*/ 12 h 83"/>
                  <a:gd name="T10" fmla="*/ 87 w 160"/>
                  <a:gd name="T11" fmla="*/ 8 h 83"/>
                  <a:gd name="T12" fmla="*/ 81 w 160"/>
                  <a:gd name="T13" fmla="*/ 11 h 83"/>
                  <a:gd name="T14" fmla="*/ 55 w 160"/>
                  <a:gd name="T15" fmla="*/ 13 h 83"/>
                  <a:gd name="T16" fmla="*/ 0 w 160"/>
                  <a:gd name="T17" fmla="*/ 22 h 83"/>
                  <a:gd name="T18" fmla="*/ 81 w 160"/>
                  <a:gd name="T19" fmla="*/ 80 h 83"/>
                  <a:gd name="T20" fmla="*/ 160 w 160"/>
                  <a:gd name="T21" fmla="*/ 19 h 83"/>
                  <a:gd name="T22" fmla="*/ 130 w 160"/>
                  <a:gd name="T23" fmla="*/ 1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83">
                    <a:moveTo>
                      <a:pt x="130" y="15"/>
                    </a:moveTo>
                    <a:cubicBezTo>
                      <a:pt x="124" y="13"/>
                      <a:pt x="119" y="9"/>
                      <a:pt x="116" y="3"/>
                    </a:cubicBezTo>
                    <a:cubicBezTo>
                      <a:pt x="111" y="2"/>
                      <a:pt x="105" y="1"/>
                      <a:pt x="99" y="0"/>
                    </a:cubicBezTo>
                    <a:cubicBezTo>
                      <a:pt x="96" y="0"/>
                      <a:pt x="97" y="11"/>
                      <a:pt x="94" y="10"/>
                    </a:cubicBezTo>
                    <a:cubicBezTo>
                      <a:pt x="92" y="10"/>
                      <a:pt x="92" y="12"/>
                      <a:pt x="90" y="12"/>
                    </a:cubicBezTo>
                    <a:cubicBezTo>
                      <a:pt x="89" y="12"/>
                      <a:pt x="88" y="8"/>
                      <a:pt x="87" y="8"/>
                    </a:cubicBezTo>
                    <a:cubicBezTo>
                      <a:pt x="83" y="8"/>
                      <a:pt x="85" y="10"/>
                      <a:pt x="81" y="11"/>
                    </a:cubicBezTo>
                    <a:cubicBezTo>
                      <a:pt x="78" y="17"/>
                      <a:pt x="62" y="11"/>
                      <a:pt x="55" y="13"/>
                    </a:cubicBezTo>
                    <a:cubicBezTo>
                      <a:pt x="37" y="16"/>
                      <a:pt x="18" y="18"/>
                      <a:pt x="0" y="22"/>
                    </a:cubicBezTo>
                    <a:cubicBezTo>
                      <a:pt x="16" y="54"/>
                      <a:pt x="45" y="83"/>
                      <a:pt x="81" y="80"/>
                    </a:cubicBezTo>
                    <a:cubicBezTo>
                      <a:pt x="116" y="78"/>
                      <a:pt x="148" y="50"/>
                      <a:pt x="160" y="19"/>
                    </a:cubicBezTo>
                    <a:cubicBezTo>
                      <a:pt x="150" y="18"/>
                      <a:pt x="140" y="17"/>
                      <a:pt x="130" y="15"/>
                    </a:cubicBez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72"/>
              <p:cNvSpPr>
                <a:spLocks/>
              </p:cNvSpPr>
              <p:nvPr/>
            </p:nvSpPr>
            <p:spPr bwMode="auto">
              <a:xfrm>
                <a:off x="838200" y="6344190"/>
                <a:ext cx="247650" cy="49213"/>
              </a:xfrm>
              <a:custGeom>
                <a:avLst/>
                <a:gdLst>
                  <a:gd name="T0" fmla="*/ 44 w 156"/>
                  <a:gd name="T1" fmla="*/ 7 h 31"/>
                  <a:gd name="T2" fmla="*/ 97 w 156"/>
                  <a:gd name="T3" fmla="*/ 18 h 31"/>
                  <a:gd name="T4" fmla="*/ 108 w 156"/>
                  <a:gd name="T5" fmla="*/ 0 h 31"/>
                  <a:gd name="T6" fmla="*/ 156 w 156"/>
                  <a:gd name="T7" fmla="*/ 10 h 31"/>
                  <a:gd name="T8" fmla="*/ 153 w 156"/>
                  <a:gd name="T9" fmla="*/ 19 h 31"/>
                  <a:gd name="T10" fmla="*/ 135 w 156"/>
                  <a:gd name="T11" fmla="*/ 31 h 31"/>
                  <a:gd name="T12" fmla="*/ 52 w 156"/>
                  <a:gd name="T13" fmla="*/ 31 h 31"/>
                  <a:gd name="T14" fmla="*/ 3 w 156"/>
                  <a:gd name="T15" fmla="*/ 21 h 31"/>
                  <a:gd name="T16" fmla="*/ 0 w 156"/>
                  <a:gd name="T17" fmla="*/ 11 h 31"/>
                  <a:gd name="T18" fmla="*/ 43 w 156"/>
                  <a:gd name="T19" fmla="*/ 2 h 31"/>
                  <a:gd name="T20" fmla="*/ 44 w 156"/>
                  <a:gd name="T21"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31">
                    <a:moveTo>
                      <a:pt x="44" y="7"/>
                    </a:moveTo>
                    <a:lnTo>
                      <a:pt x="97" y="18"/>
                    </a:lnTo>
                    <a:lnTo>
                      <a:pt x="108" y="0"/>
                    </a:lnTo>
                    <a:lnTo>
                      <a:pt x="156" y="10"/>
                    </a:lnTo>
                    <a:lnTo>
                      <a:pt x="153" y="19"/>
                    </a:lnTo>
                    <a:lnTo>
                      <a:pt x="135" y="31"/>
                    </a:lnTo>
                    <a:lnTo>
                      <a:pt x="52" y="31"/>
                    </a:lnTo>
                    <a:lnTo>
                      <a:pt x="3" y="21"/>
                    </a:lnTo>
                    <a:lnTo>
                      <a:pt x="0" y="11"/>
                    </a:lnTo>
                    <a:lnTo>
                      <a:pt x="43" y="2"/>
                    </a:lnTo>
                    <a:lnTo>
                      <a:pt x="44" y="7"/>
                    </a:ln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73"/>
              <p:cNvSpPr>
                <a:spLocks/>
              </p:cNvSpPr>
              <p:nvPr/>
            </p:nvSpPr>
            <p:spPr bwMode="auto">
              <a:xfrm>
                <a:off x="847725" y="6252115"/>
                <a:ext cx="227012" cy="142875"/>
              </a:xfrm>
              <a:custGeom>
                <a:avLst/>
                <a:gdLst>
                  <a:gd name="T0" fmla="*/ 115 w 153"/>
                  <a:gd name="T1" fmla="*/ 0 h 95"/>
                  <a:gd name="T2" fmla="*/ 118 w 153"/>
                  <a:gd name="T3" fmla="*/ 56 h 95"/>
                  <a:gd name="T4" fmla="*/ 153 w 153"/>
                  <a:gd name="T5" fmla="*/ 73 h 95"/>
                  <a:gd name="T6" fmla="*/ 77 w 153"/>
                  <a:gd name="T7" fmla="*/ 95 h 95"/>
                  <a:gd name="T8" fmla="*/ 0 w 153"/>
                  <a:gd name="T9" fmla="*/ 74 h 95"/>
                  <a:gd name="T10" fmla="*/ 35 w 153"/>
                  <a:gd name="T11" fmla="*/ 57 h 95"/>
                  <a:gd name="T12" fmla="*/ 38 w 153"/>
                  <a:gd name="T13" fmla="*/ 0 h 95"/>
                  <a:gd name="T14" fmla="*/ 115 w 153"/>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95">
                    <a:moveTo>
                      <a:pt x="115" y="0"/>
                    </a:moveTo>
                    <a:cubicBezTo>
                      <a:pt x="118" y="56"/>
                      <a:pt x="118" y="56"/>
                      <a:pt x="118" y="56"/>
                    </a:cubicBezTo>
                    <a:cubicBezTo>
                      <a:pt x="153" y="73"/>
                      <a:pt x="153" y="73"/>
                      <a:pt x="153" y="73"/>
                    </a:cubicBezTo>
                    <a:cubicBezTo>
                      <a:pt x="144" y="78"/>
                      <a:pt x="100" y="95"/>
                      <a:pt x="77" y="95"/>
                    </a:cubicBezTo>
                    <a:cubicBezTo>
                      <a:pt x="55" y="95"/>
                      <a:pt x="10" y="80"/>
                      <a:pt x="0" y="74"/>
                    </a:cubicBezTo>
                    <a:cubicBezTo>
                      <a:pt x="35" y="57"/>
                      <a:pt x="35" y="57"/>
                      <a:pt x="35" y="57"/>
                    </a:cubicBezTo>
                    <a:cubicBezTo>
                      <a:pt x="38" y="0"/>
                      <a:pt x="38" y="0"/>
                      <a:pt x="38" y="0"/>
                    </a:cubicBezTo>
                    <a:lnTo>
                      <a:pt x="115" y="0"/>
                    </a:ln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74"/>
              <p:cNvSpPr>
                <a:spLocks/>
              </p:cNvSpPr>
              <p:nvPr/>
            </p:nvSpPr>
            <p:spPr bwMode="auto">
              <a:xfrm>
                <a:off x="912813" y="6247353"/>
                <a:ext cx="146050" cy="93663"/>
              </a:xfrm>
              <a:custGeom>
                <a:avLst/>
                <a:gdLst>
                  <a:gd name="T0" fmla="*/ 0 w 98"/>
                  <a:gd name="T1" fmla="*/ 36 h 62"/>
                  <a:gd name="T2" fmla="*/ 39 w 98"/>
                  <a:gd name="T3" fmla="*/ 53 h 62"/>
                  <a:gd name="T4" fmla="*/ 97 w 98"/>
                  <a:gd name="T5" fmla="*/ 5 h 62"/>
                  <a:gd name="T6" fmla="*/ 97 w 98"/>
                  <a:gd name="T7" fmla="*/ 0 h 62"/>
                  <a:gd name="T8" fmla="*/ 97 w 98"/>
                  <a:gd name="T9" fmla="*/ 8 h 62"/>
                  <a:gd name="T10" fmla="*/ 39 w 98"/>
                  <a:gd name="T11" fmla="*/ 61 h 62"/>
                  <a:gd name="T12" fmla="*/ 0 w 98"/>
                  <a:gd name="T13" fmla="*/ 44 h 62"/>
                  <a:gd name="T14" fmla="*/ 0 w 98"/>
                  <a:gd name="T15" fmla="*/ 3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62">
                    <a:moveTo>
                      <a:pt x="0" y="36"/>
                    </a:moveTo>
                    <a:cubicBezTo>
                      <a:pt x="13" y="47"/>
                      <a:pt x="29" y="54"/>
                      <a:pt x="39" y="53"/>
                    </a:cubicBezTo>
                    <a:cubicBezTo>
                      <a:pt x="56" y="53"/>
                      <a:pt x="92" y="28"/>
                      <a:pt x="97" y="5"/>
                    </a:cubicBezTo>
                    <a:cubicBezTo>
                      <a:pt x="97" y="0"/>
                      <a:pt x="97" y="0"/>
                      <a:pt x="97" y="0"/>
                    </a:cubicBezTo>
                    <a:cubicBezTo>
                      <a:pt x="97" y="8"/>
                      <a:pt x="97" y="8"/>
                      <a:pt x="97" y="8"/>
                    </a:cubicBezTo>
                    <a:cubicBezTo>
                      <a:pt x="98" y="32"/>
                      <a:pt x="57" y="61"/>
                      <a:pt x="39" y="61"/>
                    </a:cubicBezTo>
                    <a:cubicBezTo>
                      <a:pt x="29" y="62"/>
                      <a:pt x="14" y="55"/>
                      <a:pt x="0" y="44"/>
                    </a:cubicBezTo>
                    <a:lnTo>
                      <a:pt x="0" y="36"/>
                    </a:lnTo>
                    <a:close/>
                  </a:path>
                </a:pathLst>
              </a:custGeom>
              <a:solidFill>
                <a:srgbClr val="BA8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75"/>
              <p:cNvSpPr>
                <a:spLocks/>
              </p:cNvSpPr>
              <p:nvPr/>
            </p:nvSpPr>
            <p:spPr bwMode="auto">
              <a:xfrm>
                <a:off x="873125" y="6210840"/>
                <a:ext cx="50800" cy="139700"/>
              </a:xfrm>
              <a:custGeom>
                <a:avLst/>
                <a:gdLst>
                  <a:gd name="T0" fmla="*/ 13 w 34"/>
                  <a:gd name="T1" fmla="*/ 0 h 93"/>
                  <a:gd name="T2" fmla="*/ 21 w 34"/>
                  <a:gd name="T3" fmla="*/ 0 h 93"/>
                  <a:gd name="T4" fmla="*/ 34 w 34"/>
                  <a:gd name="T5" fmla="*/ 13 h 93"/>
                  <a:gd name="T6" fmla="*/ 34 w 34"/>
                  <a:gd name="T7" fmla="*/ 80 h 93"/>
                  <a:gd name="T8" fmla="*/ 21 w 34"/>
                  <a:gd name="T9" fmla="*/ 93 h 93"/>
                  <a:gd name="T10" fmla="*/ 13 w 34"/>
                  <a:gd name="T11" fmla="*/ 93 h 93"/>
                  <a:gd name="T12" fmla="*/ 0 w 34"/>
                  <a:gd name="T13" fmla="*/ 80 h 93"/>
                  <a:gd name="T14" fmla="*/ 0 w 34"/>
                  <a:gd name="T15" fmla="*/ 13 h 93"/>
                  <a:gd name="T16" fmla="*/ 13 w 3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93">
                    <a:moveTo>
                      <a:pt x="13" y="0"/>
                    </a:moveTo>
                    <a:cubicBezTo>
                      <a:pt x="21" y="0"/>
                      <a:pt x="21" y="0"/>
                      <a:pt x="21" y="0"/>
                    </a:cubicBezTo>
                    <a:cubicBezTo>
                      <a:pt x="28" y="0"/>
                      <a:pt x="34" y="6"/>
                      <a:pt x="34" y="13"/>
                    </a:cubicBezTo>
                    <a:cubicBezTo>
                      <a:pt x="34" y="80"/>
                      <a:pt x="34" y="80"/>
                      <a:pt x="34" y="80"/>
                    </a:cubicBezTo>
                    <a:cubicBezTo>
                      <a:pt x="34" y="88"/>
                      <a:pt x="28" y="93"/>
                      <a:pt x="21" y="93"/>
                    </a:cubicBezTo>
                    <a:cubicBezTo>
                      <a:pt x="13" y="93"/>
                      <a:pt x="13" y="93"/>
                      <a:pt x="13" y="93"/>
                    </a:cubicBezTo>
                    <a:cubicBezTo>
                      <a:pt x="5" y="93"/>
                      <a:pt x="0" y="88"/>
                      <a:pt x="0" y="80"/>
                    </a:cubicBezTo>
                    <a:cubicBezTo>
                      <a:pt x="0" y="13"/>
                      <a:pt x="0" y="13"/>
                      <a:pt x="0" y="13"/>
                    </a:cubicBezTo>
                    <a:cubicBezTo>
                      <a:pt x="0" y="6"/>
                      <a:pt x="5" y="0"/>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76"/>
              <p:cNvSpPr>
                <a:spLocks/>
              </p:cNvSpPr>
              <p:nvPr/>
            </p:nvSpPr>
            <p:spPr bwMode="auto">
              <a:xfrm>
                <a:off x="1006475" y="6025103"/>
                <a:ext cx="119062" cy="339725"/>
              </a:xfrm>
              <a:custGeom>
                <a:avLst/>
                <a:gdLst>
                  <a:gd name="T0" fmla="*/ 7 w 80"/>
                  <a:gd name="T1" fmla="*/ 0 h 226"/>
                  <a:gd name="T2" fmla="*/ 80 w 80"/>
                  <a:gd name="T3" fmla="*/ 187 h 226"/>
                  <a:gd name="T4" fmla="*/ 0 w 80"/>
                  <a:gd name="T5" fmla="*/ 207 h 226"/>
                  <a:gd name="T6" fmla="*/ 0 w 80"/>
                  <a:gd name="T7" fmla="*/ 23 h 226"/>
                  <a:gd name="T8" fmla="*/ 7 w 80"/>
                  <a:gd name="T9" fmla="*/ 0 h 226"/>
                </a:gdLst>
                <a:ahLst/>
                <a:cxnLst>
                  <a:cxn ang="0">
                    <a:pos x="T0" y="T1"/>
                  </a:cxn>
                  <a:cxn ang="0">
                    <a:pos x="T2" y="T3"/>
                  </a:cxn>
                  <a:cxn ang="0">
                    <a:pos x="T4" y="T5"/>
                  </a:cxn>
                  <a:cxn ang="0">
                    <a:pos x="T6" y="T7"/>
                  </a:cxn>
                  <a:cxn ang="0">
                    <a:pos x="T8" y="T9"/>
                  </a:cxn>
                </a:cxnLst>
                <a:rect l="0" t="0" r="r" b="b"/>
                <a:pathLst>
                  <a:path w="80" h="226">
                    <a:moveTo>
                      <a:pt x="7" y="0"/>
                    </a:moveTo>
                    <a:cubicBezTo>
                      <a:pt x="40" y="14"/>
                      <a:pt x="79" y="100"/>
                      <a:pt x="80" y="187"/>
                    </a:cubicBezTo>
                    <a:cubicBezTo>
                      <a:pt x="80" y="226"/>
                      <a:pt x="0" y="207"/>
                      <a:pt x="0" y="207"/>
                    </a:cubicBezTo>
                    <a:cubicBezTo>
                      <a:pt x="0" y="23"/>
                      <a:pt x="0" y="23"/>
                      <a:pt x="0" y="23"/>
                    </a:cubicBez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77"/>
              <p:cNvSpPr>
                <a:spLocks/>
              </p:cNvSpPr>
              <p:nvPr/>
            </p:nvSpPr>
            <p:spPr bwMode="auto">
              <a:xfrm>
                <a:off x="885825" y="6037803"/>
                <a:ext cx="163512" cy="293688"/>
              </a:xfrm>
              <a:custGeom>
                <a:avLst/>
                <a:gdLst>
                  <a:gd name="T0" fmla="*/ 55 w 110"/>
                  <a:gd name="T1" fmla="*/ 196 h 196"/>
                  <a:gd name="T2" fmla="*/ 110 w 110"/>
                  <a:gd name="T3" fmla="*/ 146 h 196"/>
                  <a:gd name="T4" fmla="*/ 110 w 110"/>
                  <a:gd name="T5" fmla="*/ 73 h 196"/>
                  <a:gd name="T6" fmla="*/ 0 w 110"/>
                  <a:gd name="T7" fmla="*/ 73 h 196"/>
                  <a:gd name="T8" fmla="*/ 0 w 110"/>
                  <a:gd name="T9" fmla="*/ 146 h 196"/>
                  <a:gd name="T10" fmla="*/ 55 w 110"/>
                  <a:gd name="T11" fmla="*/ 196 h 196"/>
                </a:gdLst>
                <a:ahLst/>
                <a:cxnLst>
                  <a:cxn ang="0">
                    <a:pos x="T0" y="T1"/>
                  </a:cxn>
                  <a:cxn ang="0">
                    <a:pos x="T2" y="T3"/>
                  </a:cxn>
                  <a:cxn ang="0">
                    <a:pos x="T4" y="T5"/>
                  </a:cxn>
                  <a:cxn ang="0">
                    <a:pos x="T6" y="T7"/>
                  </a:cxn>
                  <a:cxn ang="0">
                    <a:pos x="T8" y="T9"/>
                  </a:cxn>
                  <a:cxn ang="0">
                    <a:pos x="T10" y="T11"/>
                  </a:cxn>
                </a:cxnLst>
                <a:rect l="0" t="0" r="r" b="b"/>
                <a:pathLst>
                  <a:path w="110" h="196">
                    <a:moveTo>
                      <a:pt x="55" y="196"/>
                    </a:moveTo>
                    <a:cubicBezTo>
                      <a:pt x="72" y="196"/>
                      <a:pt x="110" y="169"/>
                      <a:pt x="110" y="146"/>
                    </a:cubicBezTo>
                    <a:cubicBezTo>
                      <a:pt x="110" y="73"/>
                      <a:pt x="110" y="73"/>
                      <a:pt x="110" y="73"/>
                    </a:cubicBezTo>
                    <a:cubicBezTo>
                      <a:pt x="110" y="0"/>
                      <a:pt x="0" y="0"/>
                      <a:pt x="0" y="73"/>
                    </a:cubicBezTo>
                    <a:cubicBezTo>
                      <a:pt x="0" y="146"/>
                      <a:pt x="0" y="146"/>
                      <a:pt x="0" y="146"/>
                    </a:cubicBezTo>
                    <a:cubicBezTo>
                      <a:pt x="0" y="169"/>
                      <a:pt x="38" y="196"/>
                      <a:pt x="55" y="196"/>
                    </a:cubicBez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78"/>
              <p:cNvSpPr>
                <a:spLocks/>
              </p:cNvSpPr>
              <p:nvPr/>
            </p:nvSpPr>
            <p:spPr bwMode="auto">
              <a:xfrm>
                <a:off x="863600" y="6056853"/>
                <a:ext cx="128587" cy="117475"/>
              </a:xfrm>
              <a:custGeom>
                <a:avLst/>
                <a:gdLst>
                  <a:gd name="T0" fmla="*/ 86 w 86"/>
                  <a:gd name="T1" fmla="*/ 6 h 78"/>
                  <a:gd name="T2" fmla="*/ 13 w 86"/>
                  <a:gd name="T3" fmla="*/ 78 h 78"/>
                  <a:gd name="T4" fmla="*/ 0 w 86"/>
                  <a:gd name="T5" fmla="*/ 30 h 78"/>
                  <a:gd name="T6" fmla="*/ 15 w 86"/>
                  <a:gd name="T7" fmla="*/ 5 h 78"/>
                  <a:gd name="T8" fmla="*/ 65 w 86"/>
                  <a:gd name="T9" fmla="*/ 0 h 78"/>
                  <a:gd name="T10" fmla="*/ 86 w 86"/>
                  <a:gd name="T11" fmla="*/ 6 h 78"/>
                </a:gdLst>
                <a:ahLst/>
                <a:cxnLst>
                  <a:cxn ang="0">
                    <a:pos x="T0" y="T1"/>
                  </a:cxn>
                  <a:cxn ang="0">
                    <a:pos x="T2" y="T3"/>
                  </a:cxn>
                  <a:cxn ang="0">
                    <a:pos x="T4" y="T5"/>
                  </a:cxn>
                  <a:cxn ang="0">
                    <a:pos x="T6" y="T7"/>
                  </a:cxn>
                  <a:cxn ang="0">
                    <a:pos x="T8" y="T9"/>
                  </a:cxn>
                  <a:cxn ang="0">
                    <a:pos x="T10" y="T11"/>
                  </a:cxn>
                </a:cxnLst>
                <a:rect l="0" t="0" r="r" b="b"/>
                <a:pathLst>
                  <a:path w="86" h="78">
                    <a:moveTo>
                      <a:pt x="86" y="6"/>
                    </a:moveTo>
                    <a:cubicBezTo>
                      <a:pt x="86" y="6"/>
                      <a:pt x="48" y="63"/>
                      <a:pt x="13" y="78"/>
                    </a:cubicBezTo>
                    <a:cubicBezTo>
                      <a:pt x="0" y="30"/>
                      <a:pt x="0" y="30"/>
                      <a:pt x="0" y="30"/>
                    </a:cubicBezTo>
                    <a:cubicBezTo>
                      <a:pt x="15" y="5"/>
                      <a:pt x="15" y="5"/>
                      <a:pt x="15" y="5"/>
                    </a:cubicBezTo>
                    <a:cubicBezTo>
                      <a:pt x="65" y="0"/>
                      <a:pt x="65" y="0"/>
                      <a:pt x="65" y="0"/>
                    </a:cubicBezTo>
                    <a:lnTo>
                      <a:pt x="86" y="6"/>
                    </a:lnTo>
                    <a:close/>
                  </a:path>
                </a:pathLst>
              </a:custGeom>
              <a:solidFill>
                <a:srgbClr val="3A2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79"/>
              <p:cNvSpPr>
                <a:spLocks/>
              </p:cNvSpPr>
              <p:nvPr/>
            </p:nvSpPr>
            <p:spPr bwMode="auto">
              <a:xfrm>
                <a:off x="1004888" y="6171153"/>
                <a:ext cx="14287" cy="11113"/>
              </a:xfrm>
              <a:custGeom>
                <a:avLst/>
                <a:gdLst>
                  <a:gd name="T0" fmla="*/ 3 w 9"/>
                  <a:gd name="T1" fmla="*/ 8 h 8"/>
                  <a:gd name="T2" fmla="*/ 1 w 9"/>
                  <a:gd name="T3" fmla="*/ 3 h 8"/>
                  <a:gd name="T4" fmla="*/ 6 w 9"/>
                  <a:gd name="T5" fmla="*/ 0 h 8"/>
                  <a:gd name="T6" fmla="*/ 8 w 9"/>
                  <a:gd name="T7" fmla="*/ 5 h 8"/>
                  <a:gd name="T8" fmla="*/ 3 w 9"/>
                  <a:gd name="T9" fmla="*/ 8 h 8"/>
                </a:gdLst>
                <a:ahLst/>
                <a:cxnLst>
                  <a:cxn ang="0">
                    <a:pos x="T0" y="T1"/>
                  </a:cxn>
                  <a:cxn ang="0">
                    <a:pos x="T2" y="T3"/>
                  </a:cxn>
                  <a:cxn ang="0">
                    <a:pos x="T4" y="T5"/>
                  </a:cxn>
                  <a:cxn ang="0">
                    <a:pos x="T6" y="T7"/>
                  </a:cxn>
                  <a:cxn ang="0">
                    <a:pos x="T8" y="T9"/>
                  </a:cxn>
                </a:cxnLst>
                <a:rect l="0" t="0" r="r" b="b"/>
                <a:pathLst>
                  <a:path w="9" h="8">
                    <a:moveTo>
                      <a:pt x="3" y="8"/>
                    </a:moveTo>
                    <a:cubicBezTo>
                      <a:pt x="1" y="7"/>
                      <a:pt x="0" y="5"/>
                      <a:pt x="1" y="3"/>
                    </a:cubicBezTo>
                    <a:cubicBezTo>
                      <a:pt x="2" y="1"/>
                      <a:pt x="4" y="0"/>
                      <a:pt x="6" y="0"/>
                    </a:cubicBezTo>
                    <a:cubicBezTo>
                      <a:pt x="8" y="1"/>
                      <a:pt x="9" y="3"/>
                      <a:pt x="8" y="5"/>
                    </a:cubicBezTo>
                    <a:cubicBezTo>
                      <a:pt x="8" y="7"/>
                      <a:pt x="5" y="8"/>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80"/>
              <p:cNvSpPr>
                <a:spLocks/>
              </p:cNvSpPr>
              <p:nvPr/>
            </p:nvSpPr>
            <p:spPr bwMode="auto">
              <a:xfrm>
                <a:off x="917575" y="6169565"/>
                <a:ext cx="12700" cy="12700"/>
              </a:xfrm>
              <a:custGeom>
                <a:avLst/>
                <a:gdLst>
                  <a:gd name="T0" fmla="*/ 3 w 9"/>
                  <a:gd name="T1" fmla="*/ 8 h 9"/>
                  <a:gd name="T2" fmla="*/ 1 w 9"/>
                  <a:gd name="T3" fmla="*/ 3 h 9"/>
                  <a:gd name="T4" fmla="*/ 6 w 9"/>
                  <a:gd name="T5" fmla="*/ 1 h 9"/>
                  <a:gd name="T6" fmla="*/ 8 w 9"/>
                  <a:gd name="T7" fmla="*/ 6 h 9"/>
                  <a:gd name="T8" fmla="*/ 3 w 9"/>
                  <a:gd name="T9" fmla="*/ 8 h 9"/>
                </a:gdLst>
                <a:ahLst/>
                <a:cxnLst>
                  <a:cxn ang="0">
                    <a:pos x="T0" y="T1"/>
                  </a:cxn>
                  <a:cxn ang="0">
                    <a:pos x="T2" y="T3"/>
                  </a:cxn>
                  <a:cxn ang="0">
                    <a:pos x="T4" y="T5"/>
                  </a:cxn>
                  <a:cxn ang="0">
                    <a:pos x="T6" y="T7"/>
                  </a:cxn>
                  <a:cxn ang="0">
                    <a:pos x="T8" y="T9"/>
                  </a:cxn>
                </a:cxnLst>
                <a:rect l="0" t="0" r="r" b="b"/>
                <a:pathLst>
                  <a:path w="9" h="9">
                    <a:moveTo>
                      <a:pt x="3" y="8"/>
                    </a:moveTo>
                    <a:cubicBezTo>
                      <a:pt x="1" y="7"/>
                      <a:pt x="0" y="5"/>
                      <a:pt x="1" y="3"/>
                    </a:cubicBezTo>
                    <a:cubicBezTo>
                      <a:pt x="2" y="1"/>
                      <a:pt x="4" y="0"/>
                      <a:pt x="6" y="1"/>
                    </a:cubicBezTo>
                    <a:cubicBezTo>
                      <a:pt x="8" y="2"/>
                      <a:pt x="9" y="4"/>
                      <a:pt x="8" y="6"/>
                    </a:cubicBezTo>
                    <a:cubicBezTo>
                      <a:pt x="7" y="8"/>
                      <a:pt x="5" y="9"/>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81"/>
              <p:cNvSpPr>
                <a:spLocks/>
              </p:cNvSpPr>
              <p:nvPr/>
            </p:nvSpPr>
            <p:spPr bwMode="auto">
              <a:xfrm>
                <a:off x="793750" y="5993353"/>
                <a:ext cx="284162" cy="363538"/>
              </a:xfrm>
              <a:custGeom>
                <a:avLst/>
                <a:gdLst>
                  <a:gd name="T0" fmla="*/ 151 w 192"/>
                  <a:gd name="T1" fmla="*/ 21 h 242"/>
                  <a:gd name="T2" fmla="*/ 49 w 192"/>
                  <a:gd name="T3" fmla="*/ 48 h 242"/>
                  <a:gd name="T4" fmla="*/ 14 w 192"/>
                  <a:gd name="T5" fmla="*/ 228 h 242"/>
                  <a:gd name="T6" fmla="*/ 80 w 192"/>
                  <a:gd name="T7" fmla="*/ 238 h 242"/>
                  <a:gd name="T8" fmla="*/ 58 w 192"/>
                  <a:gd name="T9" fmla="*/ 124 h 242"/>
                  <a:gd name="T10" fmla="*/ 92 w 192"/>
                  <a:gd name="T11" fmla="*/ 74 h 242"/>
                  <a:gd name="T12" fmla="*/ 130 w 192"/>
                  <a:gd name="T13" fmla="*/ 51 h 242"/>
                  <a:gd name="T14" fmla="*/ 177 w 192"/>
                  <a:gd name="T15" fmla="*/ 96 h 242"/>
                  <a:gd name="T16" fmla="*/ 192 w 192"/>
                  <a:gd name="T17" fmla="*/ 96 h 242"/>
                  <a:gd name="T18" fmla="*/ 151 w 192"/>
                  <a:gd name="T19" fmla="*/ 2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242">
                    <a:moveTo>
                      <a:pt x="151" y="21"/>
                    </a:moveTo>
                    <a:cubicBezTo>
                      <a:pt x="122" y="7"/>
                      <a:pt x="78" y="0"/>
                      <a:pt x="49" y="48"/>
                    </a:cubicBezTo>
                    <a:cubicBezTo>
                      <a:pt x="20" y="96"/>
                      <a:pt x="0" y="214"/>
                      <a:pt x="14" y="228"/>
                    </a:cubicBezTo>
                    <a:cubicBezTo>
                      <a:pt x="28" y="242"/>
                      <a:pt x="80" y="238"/>
                      <a:pt x="80" y="238"/>
                    </a:cubicBezTo>
                    <a:cubicBezTo>
                      <a:pt x="58" y="124"/>
                      <a:pt x="58" y="124"/>
                      <a:pt x="58" y="124"/>
                    </a:cubicBezTo>
                    <a:cubicBezTo>
                      <a:pt x="92" y="74"/>
                      <a:pt x="92" y="74"/>
                      <a:pt x="92" y="74"/>
                    </a:cubicBezTo>
                    <a:cubicBezTo>
                      <a:pt x="130" y="51"/>
                      <a:pt x="130" y="51"/>
                      <a:pt x="130" y="51"/>
                    </a:cubicBezTo>
                    <a:cubicBezTo>
                      <a:pt x="135" y="52"/>
                      <a:pt x="177" y="65"/>
                      <a:pt x="177" y="96"/>
                    </a:cubicBezTo>
                    <a:cubicBezTo>
                      <a:pt x="192" y="96"/>
                      <a:pt x="192" y="96"/>
                      <a:pt x="192" y="96"/>
                    </a:cubicBezTo>
                    <a:lnTo>
                      <a:pt x="15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82"/>
              <p:cNvSpPr>
                <a:spLocks/>
              </p:cNvSpPr>
              <p:nvPr/>
            </p:nvSpPr>
            <p:spPr bwMode="auto">
              <a:xfrm>
                <a:off x="857250" y="6055265"/>
                <a:ext cx="139700" cy="119063"/>
              </a:xfrm>
              <a:custGeom>
                <a:avLst/>
                <a:gdLst>
                  <a:gd name="T0" fmla="*/ 94 w 94"/>
                  <a:gd name="T1" fmla="*/ 2 h 79"/>
                  <a:gd name="T2" fmla="*/ 15 w 94"/>
                  <a:gd name="T3" fmla="*/ 79 h 79"/>
                  <a:gd name="T4" fmla="*/ 0 w 94"/>
                  <a:gd name="T5" fmla="*/ 27 h 79"/>
                  <a:gd name="T6" fmla="*/ 16 w 94"/>
                  <a:gd name="T7" fmla="*/ 0 h 79"/>
                  <a:gd name="T8" fmla="*/ 71 w 94"/>
                  <a:gd name="T9" fmla="*/ 3 h 79"/>
                  <a:gd name="T10" fmla="*/ 94 w 94"/>
                  <a:gd name="T11" fmla="*/ 2 h 79"/>
                </a:gdLst>
                <a:ahLst/>
                <a:cxnLst>
                  <a:cxn ang="0">
                    <a:pos x="T0" y="T1"/>
                  </a:cxn>
                  <a:cxn ang="0">
                    <a:pos x="T2" y="T3"/>
                  </a:cxn>
                  <a:cxn ang="0">
                    <a:pos x="T4" y="T5"/>
                  </a:cxn>
                  <a:cxn ang="0">
                    <a:pos x="T6" y="T7"/>
                  </a:cxn>
                  <a:cxn ang="0">
                    <a:pos x="T8" y="T9"/>
                  </a:cxn>
                  <a:cxn ang="0">
                    <a:pos x="T10" y="T11"/>
                  </a:cxn>
                </a:cxnLst>
                <a:rect l="0" t="0" r="r" b="b"/>
                <a:pathLst>
                  <a:path w="94" h="79">
                    <a:moveTo>
                      <a:pt x="94" y="2"/>
                    </a:moveTo>
                    <a:cubicBezTo>
                      <a:pt x="94" y="2"/>
                      <a:pt x="53" y="63"/>
                      <a:pt x="15" y="79"/>
                    </a:cubicBezTo>
                    <a:cubicBezTo>
                      <a:pt x="0" y="27"/>
                      <a:pt x="0" y="27"/>
                      <a:pt x="0" y="27"/>
                    </a:cubicBezTo>
                    <a:cubicBezTo>
                      <a:pt x="16" y="0"/>
                      <a:pt x="16" y="0"/>
                      <a:pt x="16" y="0"/>
                    </a:cubicBezTo>
                    <a:cubicBezTo>
                      <a:pt x="71" y="3"/>
                      <a:pt x="71" y="3"/>
                      <a:pt x="71" y="3"/>
                    </a:cubicBezTo>
                    <a:lnTo>
                      <a:pt x="9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83"/>
              <p:cNvSpPr>
                <a:spLocks/>
              </p:cNvSpPr>
              <p:nvPr/>
            </p:nvSpPr>
            <p:spPr bwMode="auto">
              <a:xfrm>
                <a:off x="862013" y="6155278"/>
                <a:ext cx="36512" cy="85725"/>
              </a:xfrm>
              <a:custGeom>
                <a:avLst/>
                <a:gdLst>
                  <a:gd name="T0" fmla="*/ 17 w 24"/>
                  <a:gd name="T1" fmla="*/ 6 h 57"/>
                  <a:gd name="T2" fmla="*/ 8 w 24"/>
                  <a:gd name="T3" fmla="*/ 1 h 57"/>
                  <a:gd name="T4" fmla="*/ 3 w 24"/>
                  <a:gd name="T5" fmla="*/ 16 h 57"/>
                  <a:gd name="T6" fmla="*/ 5 w 24"/>
                  <a:gd name="T7" fmla="*/ 23 h 57"/>
                  <a:gd name="T8" fmla="*/ 7 w 24"/>
                  <a:gd name="T9" fmla="*/ 30 h 57"/>
                  <a:gd name="T10" fmla="*/ 9 w 24"/>
                  <a:gd name="T11" fmla="*/ 37 h 57"/>
                  <a:gd name="T12" fmla="*/ 11 w 24"/>
                  <a:gd name="T13" fmla="*/ 42 h 57"/>
                  <a:gd name="T14" fmla="*/ 13 w 24"/>
                  <a:gd name="T15" fmla="*/ 50 h 57"/>
                  <a:gd name="T16" fmla="*/ 18 w 24"/>
                  <a:gd name="T17" fmla="*/ 57 h 57"/>
                  <a:gd name="T18" fmla="*/ 23 w 24"/>
                  <a:gd name="T19" fmla="*/ 56 h 57"/>
                  <a:gd name="T20" fmla="*/ 24 w 24"/>
                  <a:gd name="T21" fmla="*/ 9 h 57"/>
                  <a:gd name="T22" fmla="*/ 17 w 24"/>
                  <a:gd name="T2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57">
                    <a:moveTo>
                      <a:pt x="17" y="6"/>
                    </a:moveTo>
                    <a:cubicBezTo>
                      <a:pt x="17" y="6"/>
                      <a:pt x="15" y="0"/>
                      <a:pt x="8" y="1"/>
                    </a:cubicBezTo>
                    <a:cubicBezTo>
                      <a:pt x="8" y="1"/>
                      <a:pt x="0" y="2"/>
                      <a:pt x="3" y="16"/>
                    </a:cubicBezTo>
                    <a:cubicBezTo>
                      <a:pt x="5" y="23"/>
                      <a:pt x="5" y="23"/>
                      <a:pt x="5" y="23"/>
                    </a:cubicBezTo>
                    <a:cubicBezTo>
                      <a:pt x="7" y="30"/>
                      <a:pt x="7" y="30"/>
                      <a:pt x="7" y="30"/>
                    </a:cubicBezTo>
                    <a:cubicBezTo>
                      <a:pt x="9" y="37"/>
                      <a:pt x="9" y="37"/>
                      <a:pt x="9" y="37"/>
                    </a:cubicBezTo>
                    <a:cubicBezTo>
                      <a:pt x="11" y="42"/>
                      <a:pt x="11" y="42"/>
                      <a:pt x="11" y="42"/>
                    </a:cubicBezTo>
                    <a:cubicBezTo>
                      <a:pt x="11" y="42"/>
                      <a:pt x="13" y="47"/>
                      <a:pt x="13" y="50"/>
                    </a:cubicBezTo>
                    <a:cubicBezTo>
                      <a:pt x="13" y="50"/>
                      <a:pt x="12" y="55"/>
                      <a:pt x="18" y="57"/>
                    </a:cubicBezTo>
                    <a:cubicBezTo>
                      <a:pt x="18" y="57"/>
                      <a:pt x="22" y="57"/>
                      <a:pt x="23" y="56"/>
                    </a:cubicBezTo>
                    <a:cubicBezTo>
                      <a:pt x="23" y="56"/>
                      <a:pt x="22" y="44"/>
                      <a:pt x="24" y="9"/>
                    </a:cubicBezTo>
                    <a:lnTo>
                      <a:pt x="17" y="6"/>
                    </a:ln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84"/>
              <p:cNvSpPr>
                <a:spLocks/>
              </p:cNvSpPr>
              <p:nvPr/>
            </p:nvSpPr>
            <p:spPr bwMode="auto">
              <a:xfrm>
                <a:off x="1039813" y="6155278"/>
                <a:ext cx="34925" cy="84138"/>
              </a:xfrm>
              <a:custGeom>
                <a:avLst/>
                <a:gdLst>
                  <a:gd name="T0" fmla="*/ 7 w 24"/>
                  <a:gd name="T1" fmla="*/ 6 h 57"/>
                  <a:gd name="T2" fmla="*/ 16 w 24"/>
                  <a:gd name="T3" fmla="*/ 1 h 57"/>
                  <a:gd name="T4" fmla="*/ 21 w 24"/>
                  <a:gd name="T5" fmla="*/ 16 h 57"/>
                  <a:gd name="T6" fmla="*/ 19 w 24"/>
                  <a:gd name="T7" fmla="*/ 23 h 57"/>
                  <a:gd name="T8" fmla="*/ 17 w 24"/>
                  <a:gd name="T9" fmla="*/ 30 h 57"/>
                  <a:gd name="T10" fmla="*/ 15 w 24"/>
                  <a:gd name="T11" fmla="*/ 37 h 57"/>
                  <a:gd name="T12" fmla="*/ 13 w 24"/>
                  <a:gd name="T13" fmla="*/ 42 h 57"/>
                  <a:gd name="T14" fmla="*/ 11 w 24"/>
                  <a:gd name="T15" fmla="*/ 50 h 57"/>
                  <a:gd name="T16" fmla="*/ 6 w 24"/>
                  <a:gd name="T17" fmla="*/ 57 h 57"/>
                  <a:gd name="T18" fmla="*/ 1 w 24"/>
                  <a:gd name="T19" fmla="*/ 56 h 57"/>
                  <a:gd name="T20" fmla="*/ 0 w 24"/>
                  <a:gd name="T21" fmla="*/ 9 h 57"/>
                  <a:gd name="T22" fmla="*/ 7 w 24"/>
                  <a:gd name="T2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57">
                    <a:moveTo>
                      <a:pt x="7" y="6"/>
                    </a:moveTo>
                    <a:cubicBezTo>
                      <a:pt x="7" y="6"/>
                      <a:pt x="9" y="0"/>
                      <a:pt x="16" y="1"/>
                    </a:cubicBezTo>
                    <a:cubicBezTo>
                      <a:pt x="16" y="1"/>
                      <a:pt x="24" y="2"/>
                      <a:pt x="21" y="16"/>
                    </a:cubicBezTo>
                    <a:cubicBezTo>
                      <a:pt x="19" y="23"/>
                      <a:pt x="19" y="23"/>
                      <a:pt x="19" y="23"/>
                    </a:cubicBezTo>
                    <a:cubicBezTo>
                      <a:pt x="17" y="30"/>
                      <a:pt x="17" y="30"/>
                      <a:pt x="17" y="30"/>
                    </a:cubicBezTo>
                    <a:cubicBezTo>
                      <a:pt x="15" y="37"/>
                      <a:pt x="15" y="37"/>
                      <a:pt x="15" y="37"/>
                    </a:cubicBezTo>
                    <a:cubicBezTo>
                      <a:pt x="13" y="42"/>
                      <a:pt x="13" y="42"/>
                      <a:pt x="13" y="42"/>
                    </a:cubicBezTo>
                    <a:cubicBezTo>
                      <a:pt x="13" y="42"/>
                      <a:pt x="11" y="47"/>
                      <a:pt x="11" y="50"/>
                    </a:cubicBezTo>
                    <a:cubicBezTo>
                      <a:pt x="11" y="50"/>
                      <a:pt x="12" y="55"/>
                      <a:pt x="6" y="57"/>
                    </a:cubicBezTo>
                    <a:cubicBezTo>
                      <a:pt x="6" y="57"/>
                      <a:pt x="2" y="57"/>
                      <a:pt x="1" y="56"/>
                    </a:cubicBezTo>
                    <a:cubicBezTo>
                      <a:pt x="1" y="56"/>
                      <a:pt x="2" y="44"/>
                      <a:pt x="0" y="9"/>
                    </a:cubicBezTo>
                    <a:lnTo>
                      <a:pt x="7" y="6"/>
                    </a:ln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85"/>
              <p:cNvSpPr>
                <a:spLocks noChangeArrowheads="1"/>
              </p:cNvSpPr>
              <p:nvPr/>
            </p:nvSpPr>
            <p:spPr bwMode="auto">
              <a:xfrm>
                <a:off x="876300" y="6233065"/>
                <a:ext cx="9525" cy="95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86"/>
              <p:cNvSpPr>
                <a:spLocks/>
              </p:cNvSpPr>
              <p:nvPr/>
            </p:nvSpPr>
            <p:spPr bwMode="auto">
              <a:xfrm>
                <a:off x="933450" y="6271165"/>
                <a:ext cx="69850" cy="12700"/>
              </a:xfrm>
              <a:custGeom>
                <a:avLst/>
                <a:gdLst>
                  <a:gd name="T0" fmla="*/ 23 w 47"/>
                  <a:gd name="T1" fmla="*/ 8 h 8"/>
                  <a:gd name="T2" fmla="*/ 2 w 47"/>
                  <a:gd name="T3" fmla="*/ 6 h 8"/>
                  <a:gd name="T4" fmla="*/ 0 w 47"/>
                  <a:gd name="T5" fmla="*/ 2 h 8"/>
                  <a:gd name="T6" fmla="*/ 3 w 47"/>
                  <a:gd name="T7" fmla="*/ 0 h 8"/>
                  <a:gd name="T8" fmla="*/ 43 w 47"/>
                  <a:gd name="T9" fmla="*/ 0 h 8"/>
                  <a:gd name="T10" fmla="*/ 47 w 47"/>
                  <a:gd name="T11" fmla="*/ 2 h 8"/>
                  <a:gd name="T12" fmla="*/ 44 w 47"/>
                  <a:gd name="T13" fmla="*/ 6 h 8"/>
                  <a:gd name="T14" fmla="*/ 23 w 4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8">
                    <a:moveTo>
                      <a:pt x="23" y="8"/>
                    </a:moveTo>
                    <a:cubicBezTo>
                      <a:pt x="17" y="8"/>
                      <a:pt x="10" y="7"/>
                      <a:pt x="2" y="6"/>
                    </a:cubicBezTo>
                    <a:cubicBezTo>
                      <a:pt x="1" y="5"/>
                      <a:pt x="0" y="4"/>
                      <a:pt x="0" y="2"/>
                    </a:cubicBezTo>
                    <a:cubicBezTo>
                      <a:pt x="0" y="1"/>
                      <a:pt x="2" y="0"/>
                      <a:pt x="3" y="0"/>
                    </a:cubicBezTo>
                    <a:cubicBezTo>
                      <a:pt x="18" y="3"/>
                      <a:pt x="28" y="3"/>
                      <a:pt x="43" y="0"/>
                    </a:cubicBezTo>
                    <a:cubicBezTo>
                      <a:pt x="45" y="0"/>
                      <a:pt x="46" y="1"/>
                      <a:pt x="47" y="2"/>
                    </a:cubicBezTo>
                    <a:cubicBezTo>
                      <a:pt x="47" y="4"/>
                      <a:pt x="46" y="5"/>
                      <a:pt x="44" y="6"/>
                    </a:cubicBezTo>
                    <a:cubicBezTo>
                      <a:pt x="36" y="7"/>
                      <a:pt x="30" y="8"/>
                      <a:pt x="23" y="8"/>
                    </a:cubicBezTo>
                    <a:close/>
                  </a:path>
                </a:pathLst>
              </a:custGeom>
              <a:solidFill>
                <a:srgbClr val="CD0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87"/>
              <p:cNvSpPr>
                <a:spLocks/>
              </p:cNvSpPr>
              <p:nvPr/>
            </p:nvSpPr>
            <p:spPr bwMode="auto">
              <a:xfrm>
                <a:off x="887413" y="6148928"/>
                <a:ext cx="61912" cy="14288"/>
              </a:xfrm>
              <a:custGeom>
                <a:avLst/>
                <a:gdLst>
                  <a:gd name="T0" fmla="*/ 2 w 41"/>
                  <a:gd name="T1" fmla="*/ 10 h 10"/>
                  <a:gd name="T2" fmla="*/ 0 w 41"/>
                  <a:gd name="T3" fmla="*/ 8 h 10"/>
                  <a:gd name="T4" fmla="*/ 1 w 41"/>
                  <a:gd name="T5" fmla="*/ 6 h 10"/>
                  <a:gd name="T6" fmla="*/ 41 w 41"/>
                  <a:gd name="T7" fmla="*/ 7 h 10"/>
                  <a:gd name="T8" fmla="*/ 41 w 41"/>
                  <a:gd name="T9" fmla="*/ 9 h 10"/>
                  <a:gd name="T10" fmla="*/ 38 w 41"/>
                  <a:gd name="T11" fmla="*/ 9 h 10"/>
                  <a:gd name="T12" fmla="*/ 2 w 41"/>
                  <a:gd name="T13" fmla="*/ 10 h 10"/>
                  <a:gd name="T14" fmla="*/ 2 w 4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
                    <a:moveTo>
                      <a:pt x="2" y="10"/>
                    </a:moveTo>
                    <a:cubicBezTo>
                      <a:pt x="1" y="10"/>
                      <a:pt x="0" y="9"/>
                      <a:pt x="0" y="8"/>
                    </a:cubicBezTo>
                    <a:cubicBezTo>
                      <a:pt x="0" y="7"/>
                      <a:pt x="0" y="6"/>
                      <a:pt x="1" y="6"/>
                    </a:cubicBezTo>
                    <a:cubicBezTo>
                      <a:pt x="5" y="5"/>
                      <a:pt x="34" y="0"/>
                      <a:pt x="41" y="7"/>
                    </a:cubicBezTo>
                    <a:cubicBezTo>
                      <a:pt x="41" y="7"/>
                      <a:pt x="41" y="8"/>
                      <a:pt x="41" y="9"/>
                    </a:cubicBezTo>
                    <a:cubicBezTo>
                      <a:pt x="40" y="10"/>
                      <a:pt x="39" y="10"/>
                      <a:pt x="38" y="9"/>
                    </a:cubicBezTo>
                    <a:cubicBezTo>
                      <a:pt x="34" y="6"/>
                      <a:pt x="14" y="8"/>
                      <a:pt x="2" y="10"/>
                    </a:cubicBezTo>
                    <a:cubicBezTo>
                      <a:pt x="2" y="10"/>
                      <a:pt x="2" y="10"/>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88"/>
              <p:cNvSpPr>
                <a:spLocks/>
              </p:cNvSpPr>
              <p:nvPr/>
            </p:nvSpPr>
            <p:spPr bwMode="auto">
              <a:xfrm>
                <a:off x="989013" y="6150515"/>
                <a:ext cx="53975" cy="12700"/>
              </a:xfrm>
              <a:custGeom>
                <a:avLst/>
                <a:gdLst>
                  <a:gd name="T0" fmla="*/ 34 w 36"/>
                  <a:gd name="T1" fmla="*/ 8 h 9"/>
                  <a:gd name="T2" fmla="*/ 34 w 36"/>
                  <a:gd name="T3" fmla="*/ 8 h 9"/>
                  <a:gd name="T4" fmla="*/ 3 w 36"/>
                  <a:gd name="T5" fmla="*/ 8 h 9"/>
                  <a:gd name="T6" fmla="*/ 1 w 36"/>
                  <a:gd name="T7" fmla="*/ 8 h 9"/>
                  <a:gd name="T8" fmla="*/ 1 w 36"/>
                  <a:gd name="T9" fmla="*/ 6 h 9"/>
                  <a:gd name="T10" fmla="*/ 35 w 36"/>
                  <a:gd name="T11" fmla="*/ 5 h 9"/>
                  <a:gd name="T12" fmla="*/ 36 w 36"/>
                  <a:gd name="T13" fmla="*/ 7 h 9"/>
                  <a:gd name="T14" fmla="*/ 34 w 36"/>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9">
                    <a:moveTo>
                      <a:pt x="34" y="8"/>
                    </a:moveTo>
                    <a:cubicBezTo>
                      <a:pt x="34" y="8"/>
                      <a:pt x="34" y="8"/>
                      <a:pt x="34" y="8"/>
                    </a:cubicBezTo>
                    <a:cubicBezTo>
                      <a:pt x="24" y="7"/>
                      <a:pt x="6" y="5"/>
                      <a:pt x="3" y="8"/>
                    </a:cubicBezTo>
                    <a:cubicBezTo>
                      <a:pt x="2" y="9"/>
                      <a:pt x="1" y="9"/>
                      <a:pt x="1" y="8"/>
                    </a:cubicBezTo>
                    <a:cubicBezTo>
                      <a:pt x="0" y="7"/>
                      <a:pt x="0" y="6"/>
                      <a:pt x="1" y="6"/>
                    </a:cubicBezTo>
                    <a:cubicBezTo>
                      <a:pt x="7" y="0"/>
                      <a:pt x="32" y="5"/>
                      <a:pt x="35" y="5"/>
                    </a:cubicBezTo>
                    <a:cubicBezTo>
                      <a:pt x="35" y="5"/>
                      <a:pt x="36" y="6"/>
                      <a:pt x="36" y="7"/>
                    </a:cubicBezTo>
                    <a:cubicBezTo>
                      <a:pt x="36" y="8"/>
                      <a:pt x="35" y="8"/>
                      <a:pt x="34"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89"/>
              <p:cNvSpPr>
                <a:spLocks/>
              </p:cNvSpPr>
              <p:nvPr/>
            </p:nvSpPr>
            <p:spPr bwMode="auto">
              <a:xfrm>
                <a:off x="944563" y="6174328"/>
                <a:ext cx="23812" cy="61913"/>
              </a:xfrm>
              <a:custGeom>
                <a:avLst/>
                <a:gdLst>
                  <a:gd name="T0" fmla="*/ 16 w 16"/>
                  <a:gd name="T1" fmla="*/ 0 h 41"/>
                  <a:gd name="T2" fmla="*/ 16 w 16"/>
                  <a:gd name="T3" fmla="*/ 41 h 41"/>
                  <a:gd name="T4" fmla="*/ 0 w 16"/>
                  <a:gd name="T5" fmla="*/ 41 h 41"/>
                  <a:gd name="T6" fmla="*/ 3 w 16"/>
                  <a:gd name="T7" fmla="*/ 37 h 41"/>
                  <a:gd name="T8" fmla="*/ 8 w 16"/>
                  <a:gd name="T9" fmla="*/ 25 h 41"/>
                  <a:gd name="T10" fmla="*/ 9 w 16"/>
                  <a:gd name="T11" fmla="*/ 7 h 41"/>
                  <a:gd name="T12" fmla="*/ 16 w 16"/>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6" h="41">
                    <a:moveTo>
                      <a:pt x="16" y="0"/>
                    </a:moveTo>
                    <a:cubicBezTo>
                      <a:pt x="16" y="41"/>
                      <a:pt x="16" y="41"/>
                      <a:pt x="16" y="41"/>
                    </a:cubicBezTo>
                    <a:cubicBezTo>
                      <a:pt x="0" y="41"/>
                      <a:pt x="0" y="41"/>
                      <a:pt x="0" y="41"/>
                    </a:cubicBezTo>
                    <a:cubicBezTo>
                      <a:pt x="1" y="39"/>
                      <a:pt x="1" y="38"/>
                      <a:pt x="3" y="37"/>
                    </a:cubicBezTo>
                    <a:cubicBezTo>
                      <a:pt x="5" y="35"/>
                      <a:pt x="7" y="30"/>
                      <a:pt x="8" y="25"/>
                    </a:cubicBezTo>
                    <a:cubicBezTo>
                      <a:pt x="9" y="7"/>
                      <a:pt x="9" y="7"/>
                      <a:pt x="9" y="7"/>
                    </a:cubicBezTo>
                    <a:cubicBezTo>
                      <a:pt x="9" y="2"/>
                      <a:pt x="14" y="0"/>
                      <a:pt x="16" y="0"/>
                    </a:cubicBezTo>
                    <a:close/>
                  </a:path>
                </a:pathLst>
              </a:custGeom>
              <a:solidFill>
                <a:srgbClr val="D9B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90"/>
              <p:cNvSpPr>
                <a:spLocks/>
              </p:cNvSpPr>
              <p:nvPr/>
            </p:nvSpPr>
            <p:spPr bwMode="auto">
              <a:xfrm>
                <a:off x="944563" y="6236240"/>
                <a:ext cx="47625" cy="14288"/>
              </a:xfrm>
              <a:custGeom>
                <a:avLst/>
                <a:gdLst>
                  <a:gd name="T0" fmla="*/ 32 w 32"/>
                  <a:gd name="T1" fmla="*/ 0 h 10"/>
                  <a:gd name="T2" fmla="*/ 26 w 32"/>
                  <a:gd name="T3" fmla="*/ 5 h 10"/>
                  <a:gd name="T4" fmla="*/ 23 w 32"/>
                  <a:gd name="T5" fmla="*/ 7 h 10"/>
                  <a:gd name="T6" fmla="*/ 16 w 32"/>
                  <a:gd name="T7" fmla="*/ 10 h 10"/>
                  <a:gd name="T8" fmla="*/ 10 w 32"/>
                  <a:gd name="T9" fmla="*/ 7 h 10"/>
                  <a:gd name="T10" fmla="*/ 6 w 32"/>
                  <a:gd name="T11" fmla="*/ 5 h 10"/>
                  <a:gd name="T12" fmla="*/ 0 w 32"/>
                  <a:gd name="T13" fmla="*/ 0 h 10"/>
                  <a:gd name="T14" fmla="*/ 0 w 32"/>
                  <a:gd name="T15" fmla="*/ 0 h 10"/>
                  <a:gd name="T16" fmla="*/ 32 w 32"/>
                  <a:gd name="T17" fmla="*/ 0 h 10"/>
                  <a:gd name="T18" fmla="*/ 32 w 32"/>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0">
                    <a:moveTo>
                      <a:pt x="32" y="0"/>
                    </a:moveTo>
                    <a:cubicBezTo>
                      <a:pt x="32" y="2"/>
                      <a:pt x="30" y="5"/>
                      <a:pt x="26" y="5"/>
                    </a:cubicBezTo>
                    <a:cubicBezTo>
                      <a:pt x="25" y="5"/>
                      <a:pt x="25" y="6"/>
                      <a:pt x="23" y="7"/>
                    </a:cubicBezTo>
                    <a:cubicBezTo>
                      <a:pt x="21" y="9"/>
                      <a:pt x="19" y="10"/>
                      <a:pt x="16" y="10"/>
                    </a:cubicBezTo>
                    <a:cubicBezTo>
                      <a:pt x="14" y="10"/>
                      <a:pt x="11" y="9"/>
                      <a:pt x="10" y="7"/>
                    </a:cubicBezTo>
                    <a:cubicBezTo>
                      <a:pt x="8" y="6"/>
                      <a:pt x="7" y="5"/>
                      <a:pt x="6" y="5"/>
                    </a:cubicBezTo>
                    <a:cubicBezTo>
                      <a:pt x="3" y="5"/>
                      <a:pt x="0" y="2"/>
                      <a:pt x="0" y="0"/>
                    </a:cubicBezTo>
                    <a:cubicBezTo>
                      <a:pt x="0" y="0"/>
                      <a:pt x="0" y="0"/>
                      <a:pt x="0" y="0"/>
                    </a:cubicBezTo>
                    <a:cubicBezTo>
                      <a:pt x="32" y="0"/>
                      <a:pt x="32" y="0"/>
                      <a:pt x="32" y="0"/>
                    </a:cubicBezTo>
                    <a:cubicBezTo>
                      <a:pt x="32" y="0"/>
                      <a:pt x="32" y="0"/>
                      <a:pt x="32" y="0"/>
                    </a:cubicBezTo>
                    <a:close/>
                  </a:path>
                </a:pathLst>
              </a:custGeom>
              <a:solidFill>
                <a:srgbClr val="BA8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7" name="Freeform: Shape 206"/>
            <p:cNvSpPr/>
            <p:nvPr/>
          </p:nvSpPr>
          <p:spPr bwMode="auto">
            <a:xfrm>
              <a:off x="414207" y="6327648"/>
              <a:ext cx="914400" cy="508000"/>
            </a:xfrm>
            <a:custGeom>
              <a:avLst/>
              <a:gdLst>
                <a:gd name="connsiteX0" fmla="*/ 27940 w 914400"/>
                <a:gd name="connsiteY0" fmla="*/ 0 h 508000"/>
                <a:gd name="connsiteX1" fmla="*/ 101600 w 914400"/>
                <a:gd name="connsiteY1" fmla="*/ 93980 h 508000"/>
                <a:gd name="connsiteX2" fmla="*/ 162560 w 914400"/>
                <a:gd name="connsiteY2" fmla="*/ 147320 h 508000"/>
                <a:gd name="connsiteX3" fmla="*/ 251460 w 914400"/>
                <a:gd name="connsiteY3" fmla="*/ 203200 h 508000"/>
                <a:gd name="connsiteX4" fmla="*/ 340360 w 914400"/>
                <a:gd name="connsiteY4" fmla="*/ 228600 h 508000"/>
                <a:gd name="connsiteX5" fmla="*/ 434340 w 914400"/>
                <a:gd name="connsiteY5" fmla="*/ 246380 h 508000"/>
                <a:gd name="connsiteX6" fmla="*/ 530860 w 914400"/>
                <a:gd name="connsiteY6" fmla="*/ 236220 h 508000"/>
                <a:gd name="connsiteX7" fmla="*/ 640080 w 914400"/>
                <a:gd name="connsiteY7" fmla="*/ 200660 h 508000"/>
                <a:gd name="connsiteX8" fmla="*/ 716280 w 914400"/>
                <a:gd name="connsiteY8" fmla="*/ 160020 h 508000"/>
                <a:gd name="connsiteX9" fmla="*/ 764540 w 914400"/>
                <a:gd name="connsiteY9" fmla="*/ 114300 h 508000"/>
                <a:gd name="connsiteX10" fmla="*/ 817880 w 914400"/>
                <a:gd name="connsiteY10" fmla="*/ 55880 h 508000"/>
                <a:gd name="connsiteX11" fmla="*/ 855980 w 914400"/>
                <a:gd name="connsiteY11" fmla="*/ 5080 h 508000"/>
                <a:gd name="connsiteX12" fmla="*/ 914400 w 914400"/>
                <a:gd name="connsiteY12" fmla="*/ 256540 h 508000"/>
                <a:gd name="connsiteX13" fmla="*/ 629920 w 914400"/>
                <a:gd name="connsiteY13" fmla="*/ 508000 h 508000"/>
                <a:gd name="connsiteX14" fmla="*/ 208280 w 914400"/>
                <a:gd name="connsiteY14" fmla="*/ 393700 h 508000"/>
                <a:gd name="connsiteX15" fmla="*/ 60960 w 914400"/>
                <a:gd name="connsiteY15" fmla="*/ 279400 h 508000"/>
                <a:gd name="connsiteX16" fmla="*/ 0 w 914400"/>
                <a:gd name="connsiteY16" fmla="*/ 8636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0" h="508000">
                  <a:moveTo>
                    <a:pt x="27940" y="0"/>
                  </a:moveTo>
                  <a:lnTo>
                    <a:pt x="101600" y="93980"/>
                  </a:lnTo>
                  <a:lnTo>
                    <a:pt x="162560" y="147320"/>
                  </a:lnTo>
                  <a:lnTo>
                    <a:pt x="251460" y="203200"/>
                  </a:lnTo>
                  <a:lnTo>
                    <a:pt x="340360" y="228600"/>
                  </a:lnTo>
                  <a:lnTo>
                    <a:pt x="434340" y="246380"/>
                  </a:lnTo>
                  <a:lnTo>
                    <a:pt x="530860" y="236220"/>
                  </a:lnTo>
                  <a:lnTo>
                    <a:pt x="640080" y="200660"/>
                  </a:lnTo>
                  <a:lnTo>
                    <a:pt x="716280" y="160020"/>
                  </a:lnTo>
                  <a:lnTo>
                    <a:pt x="764540" y="114300"/>
                  </a:lnTo>
                  <a:lnTo>
                    <a:pt x="817880" y="55880"/>
                  </a:lnTo>
                  <a:lnTo>
                    <a:pt x="855980" y="5080"/>
                  </a:lnTo>
                  <a:lnTo>
                    <a:pt x="914400" y="256540"/>
                  </a:lnTo>
                  <a:lnTo>
                    <a:pt x="629920" y="508000"/>
                  </a:lnTo>
                  <a:lnTo>
                    <a:pt x="208280" y="393700"/>
                  </a:lnTo>
                  <a:lnTo>
                    <a:pt x="60960" y="279400"/>
                  </a:lnTo>
                  <a:lnTo>
                    <a:pt x="0" y="86360"/>
                  </a:lnTo>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5" name="Oval 204"/>
            <p:cNvSpPr/>
            <p:nvPr/>
          </p:nvSpPr>
          <p:spPr bwMode="auto">
            <a:xfrm>
              <a:off x="381872" y="5624544"/>
              <a:ext cx="950976" cy="950976"/>
            </a:xfrm>
            <a:prstGeom prst="ellipse">
              <a:avLst/>
            </a:prstGeom>
            <a:noFill/>
            <a:ln w="19050">
              <a:solidFill>
                <a:srgbClr val="D0D0D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10" name="Rectangle 209"/>
          <p:cNvSpPr/>
          <p:nvPr/>
        </p:nvSpPr>
        <p:spPr>
          <a:xfrm>
            <a:off x="9659123" y="6517196"/>
            <a:ext cx="2362200" cy="363176"/>
          </a:xfrm>
          <a:prstGeom prst="rect">
            <a:avLst/>
          </a:prstGeom>
        </p:spPr>
        <p:txBody>
          <a:bodyPr wrap="square">
            <a:spAutoFit/>
          </a:bodyPr>
          <a:lstStyle/>
          <a:p>
            <a:pPr marL="0" marR="0" lvl="1" indent="0" algn="l" defTabSz="932651" rtl="0" eaLnBrk="1" fontAlgn="auto" latinLnBrk="0" hangingPunct="1">
              <a:lnSpc>
                <a:spcPct val="110000"/>
              </a:lnSpc>
              <a:spcBef>
                <a:spcPts val="306"/>
              </a:spcBef>
              <a:spcAft>
                <a:spcPts val="340"/>
              </a:spcAft>
              <a:buClrTx/>
              <a:buSzTx/>
              <a:buFontTx/>
              <a:buNone/>
              <a:tabLst/>
              <a:defRPr/>
            </a:pPr>
            <a:r>
              <a:rPr kumimoji="0" lang="en-US" sz="1500" b="1" i="0" u="none" strike="noStrike" kern="1200" cap="none" spc="0" normalizeH="0" baseline="0" noProof="0" dirty="0">
                <a:ln>
                  <a:noFill/>
                </a:ln>
                <a:gradFill>
                  <a:gsLst>
                    <a:gs pos="0">
                      <a:srgbClr val="FFFFFF"/>
                    </a:gs>
                    <a:gs pos="43000">
                      <a:srgbClr val="FFFFFF"/>
                    </a:gs>
                  </a:gsLst>
                  <a:lin ang="5400000" scaled="0"/>
                </a:gradFill>
                <a:effectLst/>
                <a:uLnTx/>
                <a:uFillTx/>
                <a:latin typeface="Segoe UI"/>
                <a:ea typeface="Segoe UI" pitchFamily="34" charset="0"/>
                <a:cs typeface="Segoe UI" pitchFamily="34" charset="0"/>
              </a:rPr>
              <a:t>fasttrack.office.com </a:t>
            </a:r>
            <a:r>
              <a:rPr kumimoji="0" lang="en-US" sz="1600" b="1" i="0" u="none" strike="noStrike" kern="1200" cap="none" spc="0" normalizeH="0" baseline="0" noProof="0" dirty="0">
                <a:ln>
                  <a:noFill/>
                </a:ln>
                <a:gradFill>
                  <a:gsLst>
                    <a:gs pos="63889">
                      <a:srgbClr val="FFFFFF"/>
                    </a:gs>
                    <a:gs pos="39000">
                      <a:srgbClr val="FFFFFF"/>
                    </a:gs>
                  </a:gsLst>
                  <a:lin ang="5400000" scaled="0"/>
                </a:gradFill>
                <a:effectLst/>
                <a:uLnTx/>
                <a:uFillTx/>
                <a:latin typeface="Segoe UI Symbol" panose="020B0502040204020203" pitchFamily="34" charset="0"/>
                <a:ea typeface="Segoe UI Symbol" panose="020B0502040204020203" pitchFamily="34" charset="0"/>
                <a:cs typeface="Segoe UI" pitchFamily="34" charset="0"/>
              </a:rPr>
              <a:t></a:t>
            </a:r>
            <a:endParaRPr kumimoji="0" lang="en-US" sz="1500" b="0" i="0" u="none" strike="noStrike" kern="1200" cap="none" spc="0" normalizeH="0" baseline="0" noProof="0" dirty="0">
              <a:ln>
                <a:noFill/>
              </a:ln>
              <a:gradFill>
                <a:gsLst>
                  <a:gs pos="0">
                    <a:srgbClr val="FFFFFF"/>
                  </a:gs>
                  <a:gs pos="43000">
                    <a:srgbClr val="FFFFFF"/>
                  </a:gs>
                </a:gsLst>
                <a:lin ang="5400000" scaled="0"/>
              </a:gradFill>
              <a:effectLst/>
              <a:uLnTx/>
              <a:uFillTx/>
              <a:latin typeface="Segoe UI"/>
              <a:ea typeface="Segoe UI" pitchFamily="34" charset="0"/>
              <a:cs typeface="Segoe UI" pitchFamily="34" charset="0"/>
            </a:endParaRPr>
          </a:p>
        </p:txBody>
      </p:sp>
      <p:sp>
        <p:nvSpPr>
          <p:cNvPr id="211" name="Rectangle 210"/>
          <p:cNvSpPr/>
          <p:nvPr/>
        </p:nvSpPr>
        <p:spPr>
          <a:xfrm>
            <a:off x="8710474" y="570906"/>
            <a:ext cx="2392638" cy="1040285"/>
          </a:xfrm>
          <a:prstGeom prst="rect">
            <a:avLst/>
          </a:prstGeom>
        </p:spPr>
        <p:txBody>
          <a:bodyPr wrap="square">
            <a:spAutoFit/>
          </a:bodyPr>
          <a:lstStyle/>
          <a:p>
            <a:pPr marL="0" marR="0" lvl="1" indent="0" algn="l" defTabSz="932472" rtl="0" eaLnBrk="1" fontAlgn="base" latinLnBrk="0" hangingPunct="1">
              <a:lnSpc>
                <a:spcPct val="110000"/>
              </a:lnSpc>
              <a:spcBef>
                <a:spcPct val="0"/>
              </a:spcBef>
              <a:spcAft>
                <a:spcPct val="0"/>
              </a:spcAft>
              <a:buClrTx/>
              <a:buSzTx/>
              <a:buFontTx/>
              <a:buNone/>
              <a:tabLst/>
              <a:defRPr/>
            </a:pPr>
            <a:r>
              <a:rPr kumimoji="0" lang="en-US" sz="1400" i="0" u="none" strike="noStrike" kern="1200" cap="none" spc="0" normalizeH="0" baseline="0" noProof="0" dirty="0">
                <a:ln>
                  <a:noFill/>
                </a:ln>
                <a:gradFill>
                  <a:gsLst>
                    <a:gs pos="13889">
                      <a:schemeClr val="tx1"/>
                    </a:gs>
                    <a:gs pos="28704">
                      <a:schemeClr val="tx1"/>
                    </a:gs>
                  </a:gsLst>
                  <a:lin ang="5400000" scaled="0"/>
                </a:gradFill>
                <a:effectLst/>
                <a:uLnTx/>
                <a:uFillTx/>
                <a:latin typeface="Segoe UI"/>
                <a:ea typeface="Segoe UI" pitchFamily="34" charset="0"/>
                <a:cs typeface="Segoe UI" pitchFamily="34" charset="0"/>
              </a:rPr>
              <a:t>Learn how to get the most out of Office 365, quickly get your team onboard, </a:t>
            </a:r>
            <a:br>
              <a:rPr kumimoji="0" lang="en-US" sz="1400" i="0" u="none" strike="noStrike" kern="1200" cap="none" spc="0" normalizeH="0" baseline="0" noProof="0" dirty="0">
                <a:ln>
                  <a:noFill/>
                </a:ln>
                <a:gradFill>
                  <a:gsLst>
                    <a:gs pos="13889">
                      <a:schemeClr val="tx1"/>
                    </a:gs>
                    <a:gs pos="28704">
                      <a:schemeClr val="tx1"/>
                    </a:gs>
                  </a:gsLst>
                  <a:lin ang="5400000" scaled="0"/>
                </a:gradFill>
                <a:effectLst/>
                <a:uLnTx/>
                <a:uFillTx/>
                <a:latin typeface="Segoe UI"/>
                <a:ea typeface="Segoe UI" pitchFamily="34" charset="0"/>
                <a:cs typeface="Segoe UI" pitchFamily="34" charset="0"/>
              </a:rPr>
            </a:br>
            <a:r>
              <a:rPr kumimoji="0" lang="en-US" sz="1400" i="0" u="none" strike="noStrike" kern="1200" cap="none" spc="0" normalizeH="0" baseline="0" noProof="0" dirty="0">
                <a:ln>
                  <a:noFill/>
                </a:ln>
                <a:gradFill>
                  <a:gsLst>
                    <a:gs pos="13889">
                      <a:schemeClr val="tx1"/>
                    </a:gs>
                    <a:gs pos="28704">
                      <a:schemeClr val="tx1"/>
                    </a:gs>
                  </a:gsLst>
                  <a:lin ang="5400000" scaled="0"/>
                </a:gradFill>
                <a:effectLst/>
                <a:uLnTx/>
                <a:uFillTx/>
                <a:latin typeface="Segoe UI"/>
                <a:ea typeface="Segoe UI" pitchFamily="34" charset="0"/>
                <a:cs typeface="Segoe UI" pitchFamily="34" charset="0"/>
              </a:rPr>
              <a:t>and drive adoption. </a:t>
            </a:r>
          </a:p>
        </p:txBody>
      </p:sp>
    </p:spTree>
    <p:extLst>
      <p:ext uri="{BB962C8B-B14F-4D97-AF65-F5344CB8AC3E}">
        <p14:creationId xmlns:p14="http://schemas.microsoft.com/office/powerpoint/2010/main" val="125351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533567" y="6169046"/>
            <a:ext cx="11395517" cy="336270"/>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14" dirty="0">
                <a:gradFill>
                  <a:gsLst>
                    <a:gs pos="0">
                      <a:srgbClr val="FFFFFF"/>
                    </a:gs>
                    <a:gs pos="100000">
                      <a:srgbClr val="FFFFFF"/>
                    </a:gs>
                  </a:gsLst>
                  <a:lin ang="5400000" scaled="0"/>
                </a:gradFill>
                <a:ea typeface="Segoe UI" pitchFamily="34" charset="0"/>
                <a:cs typeface="Segoe UI" pitchFamily="34" charset="0"/>
              </a:rPr>
              <a:t>© 2016 Microsoft Corporation. All rights reserved. Microsoft, Windows, and other product names are or may be registered trademarks and/or trademarks in the U.S. and/or other countries.</a:t>
            </a:r>
          </a:p>
          <a:p>
            <a:pPr defTabSz="932290" eaLnBrk="0" hangingPunct="0"/>
            <a:r>
              <a:rPr lang="en-US" sz="714" dirty="0">
                <a:gradFill>
                  <a:gsLst>
                    <a:gs pos="0">
                      <a:srgbClr val="FFFFFF"/>
                    </a:gs>
                    <a:gs pos="100000">
                      <a:srgbClr val="FFFFFF"/>
                    </a:gs>
                  </a:gsLst>
                  <a:lin ang="5400000" scaled="0"/>
                </a:gradFill>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br>
              <a:rPr lang="en-US" sz="714" dirty="0">
                <a:gradFill>
                  <a:gsLst>
                    <a:gs pos="0">
                      <a:srgbClr val="FFFFFF"/>
                    </a:gs>
                    <a:gs pos="100000">
                      <a:srgbClr val="FFFFFF"/>
                    </a:gs>
                  </a:gsLst>
                  <a:lin ang="5400000" scaled="0"/>
                </a:gradFill>
                <a:ea typeface="Segoe UI" pitchFamily="34" charset="0"/>
                <a:cs typeface="Segoe UI" pitchFamily="34" charset="0"/>
              </a:rPr>
            </a:br>
            <a:r>
              <a:rPr lang="en-US" sz="714" dirty="0">
                <a:gradFill>
                  <a:gsLst>
                    <a:gs pos="0">
                      <a:srgbClr val="FFFFFF"/>
                    </a:gs>
                    <a:gs pos="100000">
                      <a:srgbClr val="FFFFFF"/>
                    </a:gs>
                  </a:gsLst>
                  <a:lin ang="5400000" scaled="0"/>
                </a:gradFill>
                <a:ea typeface="Segoe UI" pitchFamily="34" charset="0"/>
                <a:cs typeface="Segoe UI" pitchFamily="34" charset="0"/>
              </a:rPr>
              <a:t>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 y="3811286"/>
            <a:ext cx="3730413" cy="1429008"/>
          </a:xfrm>
          <a:prstGeom prst="rect">
            <a:avLst/>
          </a:prstGeom>
        </p:spPr>
      </p:pic>
    </p:spTree>
    <p:extLst>
      <p:ext uri="{BB962C8B-B14F-4D97-AF65-F5344CB8AC3E}">
        <p14:creationId xmlns:p14="http://schemas.microsoft.com/office/powerpoint/2010/main" val="3197075718"/>
      </p:ext>
    </p:extLst>
  </p:cSld>
  <p:clrMapOvr>
    <a:masterClrMapping/>
  </p:clrMapOvr>
  <p:transition spd="med">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Resources available</a:t>
            </a:r>
          </a:p>
        </p:txBody>
      </p:sp>
      <p:sp>
        <p:nvSpPr>
          <p:cNvPr id="59" name="Rectangle 58"/>
          <p:cNvSpPr/>
          <p:nvPr/>
        </p:nvSpPr>
        <p:spPr bwMode="auto">
          <a:xfrm>
            <a:off x="7513615" y="1744662"/>
            <a:ext cx="4715140" cy="3987051"/>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45720" bIns="45720" numCol="1" spcCol="0" rtlCol="0" fromWordArt="0" anchor="t" anchorCtr="0" forceAA="0" compatLnSpc="1">
            <a:prstTxWarp prst="textNoShape">
              <a:avLst/>
            </a:prstTxWarp>
            <a:noAutofit/>
          </a:bodyPr>
          <a:lstStyle/>
          <a:p>
            <a:pPr marL="0" marR="0" lvl="0" indent="0" algn="l" defTabSz="914099"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w="3175">
                <a:noFill/>
              </a:ln>
              <a:solidFill>
                <a:srgbClr val="FFFFFF"/>
              </a:solidFill>
              <a:effectLst/>
              <a:uLnTx/>
              <a:uFillTx/>
              <a:latin typeface="Segoe UI"/>
              <a:ea typeface="+mn-ea"/>
              <a:cs typeface="Segoe UI Semilight" panose="020B0402040204020203" pitchFamily="34" charset="0"/>
            </a:endParaRPr>
          </a:p>
          <a:p>
            <a:pPr marL="0" marR="0" lvl="0" indent="0" algn="l"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Segoe UI" pitchFamily="34" charset="0"/>
              <a:cs typeface="Segoe UI" pitchFamily="34" charset="0"/>
            </a:endParaRPr>
          </a:p>
        </p:txBody>
      </p:sp>
      <p:sp>
        <p:nvSpPr>
          <p:cNvPr id="66" name="Rectangle 65"/>
          <p:cNvSpPr/>
          <p:nvPr/>
        </p:nvSpPr>
        <p:spPr bwMode="auto">
          <a:xfrm>
            <a:off x="317561" y="1744663"/>
            <a:ext cx="3470884" cy="1938528"/>
          </a:xfrm>
          <a:prstGeom prst="rect">
            <a:avLst/>
          </a:prstGeom>
          <a:solidFill>
            <a:schemeClr val="tx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45720" bIns="45720" numCol="1" spcCol="0" rtlCol="0" fromWordArt="0" anchor="t" anchorCtr="0" forceAA="0" compatLnSpc="1">
            <a:prstTxWarp prst="textNoShape">
              <a:avLst/>
            </a:prstTxWarp>
            <a:noAutofit/>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mn-ea"/>
                <a:cs typeface="+mn-cs"/>
              </a:rPr>
              <a:t>1</a:t>
            </a:r>
            <a:endParaRPr kumimoji="0" lang="en-US" sz="22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Segoe UI" pitchFamily="34" charset="0"/>
              <a:cs typeface="Segoe UI" pitchFamily="34" charset="0"/>
            </a:endParaRPr>
          </a:p>
        </p:txBody>
      </p:sp>
      <p:sp>
        <p:nvSpPr>
          <p:cNvPr id="67" name="Rectangle 66"/>
          <p:cNvSpPr/>
          <p:nvPr/>
        </p:nvSpPr>
        <p:spPr>
          <a:xfrm>
            <a:off x="747575" y="2554614"/>
            <a:ext cx="2901512" cy="566309"/>
          </a:xfrm>
          <a:prstGeom prst="rect">
            <a:avLst/>
          </a:prstGeom>
        </p:spPr>
        <p:txBody>
          <a:bodyPr wrap="square">
            <a:spAutoFit/>
          </a:bodyPr>
          <a:lstStyle/>
          <a:p>
            <a:pPr marL="285637" lvl="1" indent="-285637" defTabSz="932103" fontAlgn="base">
              <a:lnSpc>
                <a:spcPct val="110000"/>
              </a:lnSpc>
              <a:spcBef>
                <a:spcPct val="0"/>
              </a:spcBef>
              <a:spcAft>
                <a:spcPts val="600"/>
              </a:spcAft>
              <a:buClr>
                <a:srgbClr val="DC3C00"/>
              </a:buClr>
              <a:buSzPct val="90000"/>
              <a:buFont typeface="Segoe UI Symbol" panose="020B0502040204020203" pitchFamily="34" charset="0"/>
              <a:buChar char=""/>
              <a:defRPr/>
            </a:pPr>
            <a:r>
              <a:rPr lang="en-US" sz="1400" dirty="0">
                <a:gradFill>
                  <a:gsLst>
                    <a:gs pos="13889">
                      <a:srgbClr val="505050"/>
                    </a:gs>
                    <a:gs pos="28704">
                      <a:srgbClr val="505050"/>
                    </a:gs>
                  </a:gsLst>
                  <a:lin ang="5400000" scaled="0"/>
                </a:gradFill>
                <a:latin typeface="+mj-lt"/>
                <a:ea typeface="Segoe UI" pitchFamily="34" charset="0"/>
                <a:cs typeface="Segoe UI" pitchFamily="34" charset="0"/>
              </a:rPr>
              <a:t>Identify Key </a:t>
            </a:r>
            <a:br>
              <a:rPr lang="en-US" sz="1400" dirty="0">
                <a:gradFill>
                  <a:gsLst>
                    <a:gs pos="13889">
                      <a:srgbClr val="505050"/>
                    </a:gs>
                    <a:gs pos="28704">
                      <a:srgbClr val="505050"/>
                    </a:gs>
                  </a:gsLst>
                  <a:lin ang="5400000" scaled="0"/>
                </a:gradFill>
                <a:latin typeface="+mj-lt"/>
                <a:ea typeface="Segoe UI" pitchFamily="34" charset="0"/>
                <a:cs typeface="Segoe UI" pitchFamily="34" charset="0"/>
              </a:rPr>
            </a:br>
            <a:r>
              <a:rPr lang="en-US" sz="1400" dirty="0">
                <a:gradFill>
                  <a:gsLst>
                    <a:gs pos="13889">
                      <a:srgbClr val="505050"/>
                    </a:gs>
                    <a:gs pos="28704">
                      <a:srgbClr val="505050"/>
                    </a:gs>
                  </a:gsLst>
                  <a:lin ang="5400000" scaled="0"/>
                </a:gradFill>
                <a:latin typeface="+mj-lt"/>
                <a:ea typeface="Segoe UI" pitchFamily="34" charset="0"/>
                <a:cs typeface="Segoe UI" pitchFamily="34" charset="0"/>
              </a:rPr>
              <a:t>Stakeholders Template</a:t>
            </a:r>
          </a:p>
        </p:txBody>
      </p:sp>
      <p:sp>
        <p:nvSpPr>
          <p:cNvPr id="68" name="Rectangle 67"/>
          <p:cNvSpPr/>
          <p:nvPr/>
        </p:nvSpPr>
        <p:spPr bwMode="auto">
          <a:xfrm>
            <a:off x="3918902" y="1744663"/>
            <a:ext cx="3474720" cy="1938528"/>
          </a:xfrm>
          <a:prstGeom prst="rect">
            <a:avLst/>
          </a:prstGeom>
          <a:solidFill>
            <a:schemeClr val="tx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45720" bIns="45720" numCol="1" spcCol="0" rtlCol="0" fromWordArt="0" anchor="t" anchorCtr="0" forceAA="0" compatLnSpc="1">
            <a:prstTxWarp prst="textNoShape">
              <a:avLst/>
            </a:prstTxWarp>
            <a:noAutofit/>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mn-ea"/>
                <a:cs typeface="+mn-cs"/>
              </a:rPr>
              <a:t>2</a:t>
            </a:r>
            <a:endParaRPr kumimoji="0" lang="en-US" sz="22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Segoe UI" pitchFamily="34" charset="0"/>
              <a:cs typeface="Segoe UI" pitchFamily="34" charset="0"/>
            </a:endParaRPr>
          </a:p>
        </p:txBody>
      </p:sp>
      <p:sp>
        <p:nvSpPr>
          <p:cNvPr id="69" name="Rectangle 68"/>
          <p:cNvSpPr/>
          <p:nvPr/>
        </p:nvSpPr>
        <p:spPr>
          <a:xfrm>
            <a:off x="4345985" y="1817977"/>
            <a:ext cx="2971296" cy="809452"/>
          </a:xfrm>
          <a:prstGeom prst="rect">
            <a:avLst/>
          </a:prstGeom>
        </p:spPr>
        <p:txBody>
          <a:bodyPr wrap="square" tIns="146304">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2000" b="0" i="0" u="none" strike="noStrike" kern="0" cap="none" spc="-49" normalizeH="0" baseline="0" noProof="0" dirty="0">
                <a:ln>
                  <a:noFill/>
                </a:ln>
                <a:gradFill>
                  <a:gsLst>
                    <a:gs pos="89344">
                      <a:srgbClr val="D83B01"/>
                    </a:gs>
                    <a:gs pos="79508">
                      <a:srgbClr val="D83B01"/>
                    </a:gs>
                  </a:gsLst>
                  <a:lin ang="5400000" scaled="1"/>
                </a:gradFill>
                <a:effectLst/>
                <a:uLnTx/>
                <a:uFillTx/>
                <a:latin typeface="Segoe UI Semibold" panose="020B0702040204020203" pitchFamily="34" charset="0"/>
                <a:ea typeface="+mn-ea"/>
                <a:cs typeface="Segoe UI Semibold" panose="020B0702040204020203" pitchFamily="34" charset="0"/>
              </a:rPr>
              <a:t>Identify &amp; prioritize </a:t>
            </a:r>
            <a:br>
              <a:rPr kumimoji="0" lang="en-US" sz="2000" b="0" i="0" u="none" strike="noStrike" kern="0" cap="none" spc="-49" normalizeH="0" baseline="0" noProof="0" dirty="0">
                <a:ln>
                  <a:noFill/>
                </a:ln>
                <a:gradFill>
                  <a:gsLst>
                    <a:gs pos="89344">
                      <a:srgbClr val="D83B01"/>
                    </a:gs>
                    <a:gs pos="79508">
                      <a:srgbClr val="D83B01"/>
                    </a:gs>
                  </a:gsLst>
                  <a:lin ang="5400000" scaled="1"/>
                </a:gradFill>
                <a:effectLst/>
                <a:uLnTx/>
                <a:uFillTx/>
                <a:latin typeface="Segoe UI Semibold" panose="020B0702040204020203" pitchFamily="34" charset="0"/>
                <a:ea typeface="+mn-ea"/>
                <a:cs typeface="Segoe UI Semibold" panose="020B0702040204020203" pitchFamily="34" charset="0"/>
              </a:rPr>
            </a:br>
            <a:r>
              <a:rPr kumimoji="0" lang="en-US" sz="2000" b="0" i="0" u="none" strike="noStrike" kern="0" cap="none" spc="-49" normalizeH="0" baseline="0" noProof="0" dirty="0">
                <a:ln>
                  <a:noFill/>
                </a:ln>
                <a:gradFill>
                  <a:gsLst>
                    <a:gs pos="89344">
                      <a:srgbClr val="D83B01"/>
                    </a:gs>
                    <a:gs pos="79508">
                      <a:srgbClr val="D83B01"/>
                    </a:gs>
                  </a:gsLst>
                  <a:lin ang="5400000" scaled="1"/>
                </a:gradFill>
                <a:effectLst/>
                <a:uLnTx/>
                <a:uFillTx/>
                <a:latin typeface="Segoe UI Semibold" panose="020B0702040204020203" pitchFamily="34" charset="0"/>
                <a:ea typeface="+mn-ea"/>
                <a:cs typeface="Segoe UI Semibold" panose="020B0702040204020203" pitchFamily="34" charset="0"/>
              </a:rPr>
              <a:t>business scenarios</a:t>
            </a:r>
          </a:p>
        </p:txBody>
      </p:sp>
      <p:sp>
        <p:nvSpPr>
          <p:cNvPr id="70" name="Rectangle 69"/>
          <p:cNvSpPr/>
          <p:nvPr/>
        </p:nvSpPr>
        <p:spPr>
          <a:xfrm>
            <a:off x="4345984" y="2558298"/>
            <a:ext cx="2654867" cy="803297"/>
          </a:xfrm>
          <a:prstGeom prst="rect">
            <a:avLst/>
          </a:prstGeom>
        </p:spPr>
        <p:txBody>
          <a:bodyPr wrap="square">
            <a:spAutoFit/>
          </a:bodyPr>
          <a:lstStyle/>
          <a:p>
            <a:pPr marL="285637" marR="0" lvl="1" indent="-285637" defTabSz="932103" fontAlgn="base">
              <a:lnSpc>
                <a:spcPct val="110000"/>
              </a:lnSpc>
              <a:spcBef>
                <a:spcPct val="0"/>
              </a:spcBef>
              <a:spcAft>
                <a:spcPts val="600"/>
              </a:spcAft>
              <a:buClr>
                <a:srgbClr val="DC3C00"/>
              </a:buClr>
              <a:buSzPct val="90000"/>
              <a:buFont typeface="Segoe UI Symbol" panose="020B0502040204020203" pitchFamily="34" charset="0"/>
              <a:buChar char=""/>
              <a:tabLst/>
              <a:defRPr/>
            </a:pPr>
            <a:r>
              <a:rPr lang="en-US" sz="1400" dirty="0">
                <a:gradFill>
                  <a:gsLst>
                    <a:gs pos="13889">
                      <a:srgbClr val="505050"/>
                    </a:gs>
                    <a:gs pos="28704">
                      <a:srgbClr val="505050"/>
                    </a:gs>
                  </a:gsLst>
                  <a:lin ang="5400000" scaled="0"/>
                </a:gradFill>
                <a:latin typeface="+mj-lt"/>
                <a:ea typeface="Segoe UI" pitchFamily="34" charset="0"/>
                <a:cs typeface="Segoe UI" pitchFamily="34" charset="0"/>
              </a:rPr>
              <a:t>Identify and </a:t>
            </a:r>
            <a:br>
              <a:rPr lang="en-US" sz="1400" dirty="0">
                <a:gradFill>
                  <a:gsLst>
                    <a:gs pos="13889">
                      <a:srgbClr val="505050"/>
                    </a:gs>
                    <a:gs pos="28704">
                      <a:srgbClr val="505050"/>
                    </a:gs>
                  </a:gsLst>
                  <a:lin ang="5400000" scaled="0"/>
                </a:gradFill>
                <a:latin typeface="+mj-lt"/>
                <a:ea typeface="Segoe UI" pitchFamily="34" charset="0"/>
                <a:cs typeface="Segoe UI" pitchFamily="34" charset="0"/>
              </a:rPr>
            </a:br>
            <a:r>
              <a:rPr lang="en-US" sz="1400" dirty="0">
                <a:gradFill>
                  <a:gsLst>
                    <a:gs pos="13889">
                      <a:srgbClr val="505050"/>
                    </a:gs>
                    <a:gs pos="28704">
                      <a:srgbClr val="505050"/>
                    </a:gs>
                  </a:gsLst>
                  <a:lin ang="5400000" scaled="0"/>
                </a:gradFill>
                <a:latin typeface="+mj-lt"/>
                <a:ea typeface="Segoe UI" pitchFamily="34" charset="0"/>
                <a:cs typeface="Segoe UI" pitchFamily="34" charset="0"/>
              </a:rPr>
              <a:t>Prioritize Business Scenarios Template</a:t>
            </a:r>
          </a:p>
        </p:txBody>
      </p:sp>
      <p:sp>
        <p:nvSpPr>
          <p:cNvPr id="71" name="Rectangle 70"/>
          <p:cNvSpPr/>
          <p:nvPr/>
        </p:nvSpPr>
        <p:spPr bwMode="auto">
          <a:xfrm>
            <a:off x="3918901" y="3793935"/>
            <a:ext cx="3474720" cy="1920240"/>
          </a:xfrm>
          <a:prstGeom prst="rect">
            <a:avLst/>
          </a:prstGeom>
          <a:solidFill>
            <a:schemeClr val="tx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45720" bIns="45720" numCol="1" spcCol="0" rtlCol="0" fromWordArt="0" anchor="t" anchorCtr="0" forceAA="0" compatLnSpc="1">
            <a:prstTxWarp prst="textNoShape">
              <a:avLst/>
            </a:prstTxWarp>
            <a:noAutofit/>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mn-ea"/>
                <a:cs typeface="+mn-cs"/>
              </a:rPr>
              <a:t>4</a:t>
            </a:r>
            <a:endParaRPr kumimoji="0" lang="en-US" sz="22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Segoe UI" pitchFamily="34" charset="0"/>
              <a:cs typeface="Segoe UI" pitchFamily="34" charset="0"/>
            </a:endParaRPr>
          </a:p>
        </p:txBody>
      </p:sp>
      <p:sp>
        <p:nvSpPr>
          <p:cNvPr id="72" name="Rectangle 71"/>
          <p:cNvSpPr/>
          <p:nvPr/>
        </p:nvSpPr>
        <p:spPr>
          <a:xfrm>
            <a:off x="4345985" y="3867249"/>
            <a:ext cx="2876215" cy="501676"/>
          </a:xfrm>
          <a:prstGeom prst="rect">
            <a:avLst/>
          </a:prstGeom>
        </p:spPr>
        <p:txBody>
          <a:bodyPr wrap="square" tIns="146304">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2000" b="0" i="0" u="none" strike="noStrike" kern="0" cap="none" spc="-49" normalizeH="0" baseline="0" noProof="0" dirty="0">
                <a:ln>
                  <a:noFill/>
                </a:ln>
                <a:gradFill>
                  <a:gsLst>
                    <a:gs pos="89344">
                      <a:srgbClr val="D83B01"/>
                    </a:gs>
                    <a:gs pos="79508">
                      <a:srgbClr val="D83B01"/>
                    </a:gs>
                  </a:gsLst>
                  <a:lin ang="5400000" scaled="1"/>
                </a:gradFill>
                <a:effectLst/>
                <a:uLnTx/>
                <a:uFillTx/>
                <a:latin typeface="Segoe UI Semibold" panose="020B0702040204020203" pitchFamily="34" charset="0"/>
                <a:ea typeface="+mn-ea"/>
                <a:cs typeface="Segoe UI Semibold" panose="020B0702040204020203" pitchFamily="34" charset="0"/>
              </a:rPr>
              <a:t>Execute success plan</a:t>
            </a:r>
          </a:p>
        </p:txBody>
      </p:sp>
      <p:sp>
        <p:nvSpPr>
          <p:cNvPr id="73" name="Rectangle 72"/>
          <p:cNvSpPr/>
          <p:nvPr/>
        </p:nvSpPr>
        <p:spPr>
          <a:xfrm>
            <a:off x="4345985" y="4345072"/>
            <a:ext cx="2654867" cy="310726"/>
          </a:xfrm>
          <a:prstGeom prst="rect">
            <a:avLst/>
          </a:prstGeom>
          <a:ln>
            <a:noFill/>
          </a:ln>
        </p:spPr>
        <p:txBody>
          <a:bodyPr wrap="square">
            <a:spAutoFit/>
          </a:bodyPr>
          <a:lstStyle/>
          <a:p>
            <a:pPr marL="285637" marR="0" lvl="1" indent="-285637" defTabSz="932103" fontAlgn="base">
              <a:lnSpc>
                <a:spcPct val="110000"/>
              </a:lnSpc>
              <a:spcBef>
                <a:spcPct val="0"/>
              </a:spcBef>
              <a:spcAft>
                <a:spcPts val="600"/>
              </a:spcAft>
              <a:buClr>
                <a:srgbClr val="DC3C00"/>
              </a:buClr>
              <a:buSzPct val="90000"/>
              <a:buFont typeface="Segoe UI Symbol" panose="020B0502040204020203" pitchFamily="34" charset="0"/>
              <a:buChar char=""/>
              <a:tabLst/>
              <a:defRPr/>
            </a:pPr>
            <a:r>
              <a:rPr lang="en-US" sz="1400" dirty="0">
                <a:gradFill>
                  <a:gsLst>
                    <a:gs pos="13889">
                      <a:srgbClr val="505050"/>
                    </a:gs>
                    <a:gs pos="28704">
                      <a:srgbClr val="505050"/>
                    </a:gs>
                  </a:gsLst>
                  <a:lin ang="5400000" scaled="0"/>
                </a:gradFill>
                <a:latin typeface="+mj-lt"/>
                <a:ea typeface="Segoe UI" pitchFamily="34" charset="0"/>
                <a:cs typeface="Segoe UI" pitchFamily="34" charset="0"/>
              </a:rPr>
              <a:t>Champions Program Guide</a:t>
            </a:r>
          </a:p>
        </p:txBody>
      </p:sp>
      <p:sp>
        <p:nvSpPr>
          <p:cNvPr id="74" name="Rectangle 73"/>
          <p:cNvSpPr/>
          <p:nvPr/>
        </p:nvSpPr>
        <p:spPr>
          <a:xfrm>
            <a:off x="747575" y="1817977"/>
            <a:ext cx="2830325" cy="809452"/>
          </a:xfrm>
          <a:prstGeom prst="rect">
            <a:avLst/>
          </a:prstGeom>
        </p:spPr>
        <p:txBody>
          <a:bodyPr wrap="square" tIns="146304">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2000" b="0" i="0" u="none" strike="noStrike" kern="0" cap="none" spc="-49" normalizeH="0" baseline="0" noProof="0" dirty="0">
                <a:ln>
                  <a:noFill/>
                </a:ln>
                <a:gradFill>
                  <a:gsLst>
                    <a:gs pos="89344">
                      <a:srgbClr val="D83B01"/>
                    </a:gs>
                    <a:gs pos="79508">
                      <a:srgbClr val="D83B01"/>
                    </a:gs>
                  </a:gsLst>
                  <a:lin ang="5400000" scaled="1"/>
                </a:gradFill>
                <a:effectLst/>
                <a:uLnTx/>
                <a:uFillTx/>
                <a:latin typeface="Segoe UI Semibold" panose="020B0702040204020203" pitchFamily="34" charset="0"/>
                <a:ea typeface="+mn-ea"/>
                <a:cs typeface="Segoe UI Semibold" panose="020B0702040204020203" pitchFamily="34" charset="0"/>
              </a:rPr>
              <a:t>Identify key stakeholders</a:t>
            </a:r>
          </a:p>
        </p:txBody>
      </p:sp>
      <p:sp>
        <p:nvSpPr>
          <p:cNvPr id="75" name="Freeform 9"/>
          <p:cNvSpPr>
            <a:spLocks noChangeAspect="1" noEditPoints="1"/>
          </p:cNvSpPr>
          <p:nvPr/>
        </p:nvSpPr>
        <p:spPr bwMode="auto">
          <a:xfrm>
            <a:off x="2989526" y="3071426"/>
            <a:ext cx="583565" cy="477806"/>
          </a:xfrm>
          <a:custGeom>
            <a:avLst/>
            <a:gdLst>
              <a:gd name="T0" fmla="*/ 116 w 128"/>
              <a:gd name="T1" fmla="*/ 36 h 104"/>
              <a:gd name="T2" fmla="*/ 124 w 128"/>
              <a:gd name="T3" fmla="*/ 20 h 104"/>
              <a:gd name="T4" fmla="*/ 104 w 128"/>
              <a:gd name="T5" fmla="*/ 0 h 104"/>
              <a:gd name="T6" fmla="*/ 84 w 128"/>
              <a:gd name="T7" fmla="*/ 20 h 104"/>
              <a:gd name="T8" fmla="*/ 92 w 128"/>
              <a:gd name="T9" fmla="*/ 36 h 104"/>
              <a:gd name="T10" fmla="*/ 84 w 128"/>
              <a:gd name="T11" fmla="*/ 43 h 104"/>
              <a:gd name="T12" fmla="*/ 64 w 128"/>
              <a:gd name="T13" fmla="*/ 32 h 104"/>
              <a:gd name="T14" fmla="*/ 44 w 128"/>
              <a:gd name="T15" fmla="*/ 43 h 104"/>
              <a:gd name="T16" fmla="*/ 36 w 128"/>
              <a:gd name="T17" fmla="*/ 36 h 104"/>
              <a:gd name="T18" fmla="*/ 44 w 128"/>
              <a:gd name="T19" fmla="*/ 20 h 104"/>
              <a:gd name="T20" fmla="*/ 24 w 128"/>
              <a:gd name="T21" fmla="*/ 0 h 104"/>
              <a:gd name="T22" fmla="*/ 4 w 128"/>
              <a:gd name="T23" fmla="*/ 20 h 104"/>
              <a:gd name="T24" fmla="*/ 12 w 128"/>
              <a:gd name="T25" fmla="*/ 36 h 104"/>
              <a:gd name="T26" fmla="*/ 0 w 128"/>
              <a:gd name="T27" fmla="*/ 56 h 104"/>
              <a:gd name="T28" fmla="*/ 8 w 128"/>
              <a:gd name="T29" fmla="*/ 56 h 104"/>
              <a:gd name="T30" fmla="*/ 24 w 128"/>
              <a:gd name="T31" fmla="*/ 40 h 104"/>
              <a:gd name="T32" fmla="*/ 40 w 128"/>
              <a:gd name="T33" fmla="*/ 56 h 104"/>
              <a:gd name="T34" fmla="*/ 50 w 128"/>
              <a:gd name="T35" fmla="*/ 76 h 104"/>
              <a:gd name="T36" fmla="*/ 32 w 128"/>
              <a:gd name="T37" fmla="*/ 104 h 104"/>
              <a:gd name="T38" fmla="*/ 40 w 128"/>
              <a:gd name="T39" fmla="*/ 104 h 104"/>
              <a:gd name="T40" fmla="*/ 64 w 128"/>
              <a:gd name="T41" fmla="*/ 80 h 104"/>
              <a:gd name="T42" fmla="*/ 88 w 128"/>
              <a:gd name="T43" fmla="*/ 104 h 104"/>
              <a:gd name="T44" fmla="*/ 96 w 128"/>
              <a:gd name="T45" fmla="*/ 104 h 104"/>
              <a:gd name="T46" fmla="*/ 78 w 128"/>
              <a:gd name="T47" fmla="*/ 76 h 104"/>
              <a:gd name="T48" fmla="*/ 88 w 128"/>
              <a:gd name="T49" fmla="*/ 56 h 104"/>
              <a:gd name="T50" fmla="*/ 104 w 128"/>
              <a:gd name="T51" fmla="*/ 40 h 104"/>
              <a:gd name="T52" fmla="*/ 120 w 128"/>
              <a:gd name="T53" fmla="*/ 56 h 104"/>
              <a:gd name="T54" fmla="*/ 128 w 128"/>
              <a:gd name="T55" fmla="*/ 56 h 104"/>
              <a:gd name="T56" fmla="*/ 116 w 128"/>
              <a:gd name="T57" fmla="*/ 36 h 104"/>
              <a:gd name="T58" fmla="*/ 12 w 128"/>
              <a:gd name="T59" fmla="*/ 20 h 104"/>
              <a:gd name="T60" fmla="*/ 24 w 128"/>
              <a:gd name="T61" fmla="*/ 8 h 104"/>
              <a:gd name="T62" fmla="*/ 36 w 128"/>
              <a:gd name="T63" fmla="*/ 20 h 104"/>
              <a:gd name="T64" fmla="*/ 24 w 128"/>
              <a:gd name="T65" fmla="*/ 32 h 104"/>
              <a:gd name="T66" fmla="*/ 12 w 128"/>
              <a:gd name="T67" fmla="*/ 20 h 104"/>
              <a:gd name="T68" fmla="*/ 64 w 128"/>
              <a:gd name="T69" fmla="*/ 72 h 104"/>
              <a:gd name="T70" fmla="*/ 48 w 128"/>
              <a:gd name="T71" fmla="*/ 56 h 104"/>
              <a:gd name="T72" fmla="*/ 64 w 128"/>
              <a:gd name="T73" fmla="*/ 40 h 104"/>
              <a:gd name="T74" fmla="*/ 80 w 128"/>
              <a:gd name="T75" fmla="*/ 56 h 104"/>
              <a:gd name="T76" fmla="*/ 64 w 128"/>
              <a:gd name="T77" fmla="*/ 72 h 104"/>
              <a:gd name="T78" fmla="*/ 92 w 128"/>
              <a:gd name="T79" fmla="*/ 20 h 104"/>
              <a:gd name="T80" fmla="*/ 104 w 128"/>
              <a:gd name="T81" fmla="*/ 8 h 104"/>
              <a:gd name="T82" fmla="*/ 116 w 128"/>
              <a:gd name="T83" fmla="*/ 20 h 104"/>
              <a:gd name="T84" fmla="*/ 104 w 128"/>
              <a:gd name="T85" fmla="*/ 32 h 104"/>
              <a:gd name="T86" fmla="*/ 92 w 128"/>
              <a:gd name="T87"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04">
                <a:moveTo>
                  <a:pt x="116" y="36"/>
                </a:moveTo>
                <a:cubicBezTo>
                  <a:pt x="121" y="32"/>
                  <a:pt x="124" y="26"/>
                  <a:pt x="124" y="20"/>
                </a:cubicBezTo>
                <a:cubicBezTo>
                  <a:pt x="124" y="9"/>
                  <a:pt x="115" y="0"/>
                  <a:pt x="104" y="0"/>
                </a:cubicBezTo>
                <a:cubicBezTo>
                  <a:pt x="93" y="0"/>
                  <a:pt x="84" y="9"/>
                  <a:pt x="84" y="20"/>
                </a:cubicBezTo>
                <a:cubicBezTo>
                  <a:pt x="84" y="26"/>
                  <a:pt x="87" y="32"/>
                  <a:pt x="92" y="36"/>
                </a:cubicBezTo>
                <a:cubicBezTo>
                  <a:pt x="89" y="38"/>
                  <a:pt x="86" y="40"/>
                  <a:pt x="84" y="43"/>
                </a:cubicBezTo>
                <a:cubicBezTo>
                  <a:pt x="80" y="36"/>
                  <a:pt x="72" y="32"/>
                  <a:pt x="64" y="32"/>
                </a:cubicBezTo>
                <a:cubicBezTo>
                  <a:pt x="56" y="32"/>
                  <a:pt x="48" y="36"/>
                  <a:pt x="44" y="43"/>
                </a:cubicBezTo>
                <a:cubicBezTo>
                  <a:pt x="42" y="40"/>
                  <a:pt x="39" y="38"/>
                  <a:pt x="36" y="36"/>
                </a:cubicBezTo>
                <a:cubicBezTo>
                  <a:pt x="41" y="32"/>
                  <a:pt x="44" y="26"/>
                  <a:pt x="44" y="20"/>
                </a:cubicBezTo>
                <a:cubicBezTo>
                  <a:pt x="44" y="9"/>
                  <a:pt x="35" y="0"/>
                  <a:pt x="24" y="0"/>
                </a:cubicBezTo>
                <a:cubicBezTo>
                  <a:pt x="13" y="0"/>
                  <a:pt x="4" y="9"/>
                  <a:pt x="4" y="20"/>
                </a:cubicBezTo>
                <a:cubicBezTo>
                  <a:pt x="4" y="26"/>
                  <a:pt x="7" y="32"/>
                  <a:pt x="12" y="36"/>
                </a:cubicBezTo>
                <a:cubicBezTo>
                  <a:pt x="5" y="40"/>
                  <a:pt x="0" y="48"/>
                  <a:pt x="0" y="56"/>
                </a:cubicBezTo>
                <a:cubicBezTo>
                  <a:pt x="8" y="56"/>
                  <a:pt x="8" y="56"/>
                  <a:pt x="8" y="56"/>
                </a:cubicBezTo>
                <a:cubicBezTo>
                  <a:pt x="8" y="47"/>
                  <a:pt x="15" y="40"/>
                  <a:pt x="24" y="40"/>
                </a:cubicBezTo>
                <a:cubicBezTo>
                  <a:pt x="33" y="40"/>
                  <a:pt x="40" y="47"/>
                  <a:pt x="40" y="56"/>
                </a:cubicBezTo>
                <a:cubicBezTo>
                  <a:pt x="40" y="64"/>
                  <a:pt x="44" y="71"/>
                  <a:pt x="50" y="76"/>
                </a:cubicBezTo>
                <a:cubicBezTo>
                  <a:pt x="39" y="81"/>
                  <a:pt x="32" y="92"/>
                  <a:pt x="32" y="104"/>
                </a:cubicBezTo>
                <a:cubicBezTo>
                  <a:pt x="40" y="104"/>
                  <a:pt x="40" y="104"/>
                  <a:pt x="40" y="104"/>
                </a:cubicBezTo>
                <a:cubicBezTo>
                  <a:pt x="40" y="91"/>
                  <a:pt x="51" y="80"/>
                  <a:pt x="64" y="80"/>
                </a:cubicBezTo>
                <a:cubicBezTo>
                  <a:pt x="77" y="80"/>
                  <a:pt x="88" y="91"/>
                  <a:pt x="88" y="104"/>
                </a:cubicBezTo>
                <a:cubicBezTo>
                  <a:pt x="96" y="104"/>
                  <a:pt x="96" y="104"/>
                  <a:pt x="96" y="104"/>
                </a:cubicBezTo>
                <a:cubicBezTo>
                  <a:pt x="96" y="92"/>
                  <a:pt x="89" y="81"/>
                  <a:pt x="78" y="76"/>
                </a:cubicBezTo>
                <a:cubicBezTo>
                  <a:pt x="84" y="71"/>
                  <a:pt x="88" y="64"/>
                  <a:pt x="88" y="56"/>
                </a:cubicBezTo>
                <a:cubicBezTo>
                  <a:pt x="88" y="47"/>
                  <a:pt x="95" y="40"/>
                  <a:pt x="104" y="40"/>
                </a:cubicBezTo>
                <a:cubicBezTo>
                  <a:pt x="113" y="40"/>
                  <a:pt x="120" y="47"/>
                  <a:pt x="120" y="56"/>
                </a:cubicBezTo>
                <a:cubicBezTo>
                  <a:pt x="128" y="56"/>
                  <a:pt x="128" y="56"/>
                  <a:pt x="128" y="56"/>
                </a:cubicBezTo>
                <a:cubicBezTo>
                  <a:pt x="128" y="48"/>
                  <a:pt x="123" y="40"/>
                  <a:pt x="116" y="36"/>
                </a:cubicBezTo>
                <a:moveTo>
                  <a:pt x="12" y="20"/>
                </a:moveTo>
                <a:cubicBezTo>
                  <a:pt x="12" y="14"/>
                  <a:pt x="17" y="8"/>
                  <a:pt x="24" y="8"/>
                </a:cubicBezTo>
                <a:cubicBezTo>
                  <a:pt x="31" y="8"/>
                  <a:pt x="36" y="14"/>
                  <a:pt x="36" y="20"/>
                </a:cubicBezTo>
                <a:cubicBezTo>
                  <a:pt x="36" y="27"/>
                  <a:pt x="31" y="32"/>
                  <a:pt x="24" y="32"/>
                </a:cubicBezTo>
                <a:cubicBezTo>
                  <a:pt x="17" y="32"/>
                  <a:pt x="12" y="27"/>
                  <a:pt x="12" y="20"/>
                </a:cubicBezTo>
                <a:moveTo>
                  <a:pt x="64" y="72"/>
                </a:moveTo>
                <a:cubicBezTo>
                  <a:pt x="55" y="72"/>
                  <a:pt x="48" y="65"/>
                  <a:pt x="48" y="56"/>
                </a:cubicBezTo>
                <a:cubicBezTo>
                  <a:pt x="48" y="47"/>
                  <a:pt x="55" y="40"/>
                  <a:pt x="64" y="40"/>
                </a:cubicBezTo>
                <a:cubicBezTo>
                  <a:pt x="73" y="40"/>
                  <a:pt x="80" y="47"/>
                  <a:pt x="80" y="56"/>
                </a:cubicBezTo>
                <a:cubicBezTo>
                  <a:pt x="80" y="65"/>
                  <a:pt x="73" y="72"/>
                  <a:pt x="64" y="72"/>
                </a:cubicBezTo>
                <a:moveTo>
                  <a:pt x="92" y="20"/>
                </a:moveTo>
                <a:cubicBezTo>
                  <a:pt x="92" y="14"/>
                  <a:pt x="97" y="8"/>
                  <a:pt x="104" y="8"/>
                </a:cubicBezTo>
                <a:cubicBezTo>
                  <a:pt x="111" y="8"/>
                  <a:pt x="116" y="14"/>
                  <a:pt x="116" y="20"/>
                </a:cubicBezTo>
                <a:cubicBezTo>
                  <a:pt x="116" y="27"/>
                  <a:pt x="111" y="32"/>
                  <a:pt x="104" y="32"/>
                </a:cubicBezTo>
                <a:cubicBezTo>
                  <a:pt x="97" y="32"/>
                  <a:pt x="92" y="27"/>
                  <a:pt x="92" y="20"/>
                </a:cubicBezTo>
              </a:path>
            </a:pathLst>
          </a:custGeom>
          <a:solidFill>
            <a:srgbClr val="2C292A"/>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C292A"/>
              </a:solidFill>
              <a:effectLst/>
              <a:uLnTx/>
              <a:uFillTx/>
              <a:latin typeface="Segoe UI"/>
              <a:ea typeface="+mn-ea"/>
              <a:cs typeface="+mn-cs"/>
            </a:endParaRPr>
          </a:p>
        </p:txBody>
      </p:sp>
      <p:grpSp>
        <p:nvGrpSpPr>
          <p:cNvPr id="76" name="Group 11"/>
          <p:cNvGrpSpPr>
            <a:grpSpLocks noChangeAspect="1"/>
          </p:cNvGrpSpPr>
          <p:nvPr/>
        </p:nvGrpSpPr>
        <p:grpSpPr bwMode="auto">
          <a:xfrm>
            <a:off x="6656816" y="3058309"/>
            <a:ext cx="542445" cy="504041"/>
            <a:chOff x="2262" y="3299"/>
            <a:chExt cx="565" cy="525"/>
          </a:xfrm>
        </p:grpSpPr>
        <p:sp>
          <p:nvSpPr>
            <p:cNvPr id="77" name="Freeform 12"/>
            <p:cNvSpPr>
              <a:spLocks/>
            </p:cNvSpPr>
            <p:nvPr/>
          </p:nvSpPr>
          <p:spPr bwMode="auto">
            <a:xfrm>
              <a:off x="2427" y="3707"/>
              <a:ext cx="235" cy="117"/>
            </a:xfrm>
            <a:custGeom>
              <a:avLst/>
              <a:gdLst>
                <a:gd name="T0" fmla="*/ 58 w 58"/>
                <a:gd name="T1" fmla="*/ 29 h 29"/>
                <a:gd name="T2" fmla="*/ 29 w 58"/>
                <a:gd name="T3" fmla="*/ 0 h 29"/>
                <a:gd name="T4" fmla="*/ 0 w 58"/>
                <a:gd name="T5" fmla="*/ 29 h 29"/>
              </a:gdLst>
              <a:ahLst/>
              <a:cxnLst>
                <a:cxn ang="0">
                  <a:pos x="T0" y="T1"/>
                </a:cxn>
                <a:cxn ang="0">
                  <a:pos x="T2" y="T3"/>
                </a:cxn>
                <a:cxn ang="0">
                  <a:pos x="T4" y="T5"/>
                </a:cxn>
              </a:cxnLst>
              <a:rect l="0" t="0" r="r" b="b"/>
              <a:pathLst>
                <a:path w="58" h="29">
                  <a:moveTo>
                    <a:pt x="58" y="29"/>
                  </a:moveTo>
                  <a:cubicBezTo>
                    <a:pt x="58" y="13"/>
                    <a:pt x="45" y="0"/>
                    <a:pt x="29" y="0"/>
                  </a:cubicBezTo>
                  <a:cubicBezTo>
                    <a:pt x="13" y="0"/>
                    <a:pt x="0" y="13"/>
                    <a:pt x="0" y="29"/>
                  </a:cubicBezTo>
                </a:path>
              </a:pathLst>
            </a:custGeom>
            <a:noFill/>
            <a:ln w="349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292A"/>
                </a:solidFill>
                <a:effectLst/>
                <a:uLnTx/>
                <a:uFillTx/>
                <a:latin typeface="Segoe UI"/>
                <a:ea typeface="+mn-ea"/>
                <a:cs typeface="+mn-cs"/>
              </a:endParaRPr>
            </a:p>
          </p:txBody>
        </p:sp>
        <p:sp>
          <p:nvSpPr>
            <p:cNvPr id="78" name="Oval 13"/>
            <p:cNvSpPr>
              <a:spLocks noChangeArrowheads="1"/>
            </p:cNvSpPr>
            <p:nvPr/>
          </p:nvSpPr>
          <p:spPr bwMode="auto">
            <a:xfrm>
              <a:off x="2468" y="3541"/>
              <a:ext cx="165" cy="166"/>
            </a:xfrm>
            <a:prstGeom prst="ellipse">
              <a:avLst/>
            </a:prstGeom>
            <a:noFill/>
            <a:ln w="349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292A"/>
                </a:solidFill>
                <a:effectLst/>
                <a:uLnTx/>
                <a:uFillTx/>
                <a:latin typeface="Segoe UI"/>
                <a:ea typeface="+mn-ea"/>
                <a:cs typeface="+mn-cs"/>
              </a:endParaRPr>
            </a:p>
          </p:txBody>
        </p:sp>
        <p:sp>
          <p:nvSpPr>
            <p:cNvPr id="79" name="Oval 14"/>
            <p:cNvSpPr>
              <a:spLocks noChangeArrowheads="1"/>
            </p:cNvSpPr>
            <p:nvPr/>
          </p:nvSpPr>
          <p:spPr bwMode="auto">
            <a:xfrm>
              <a:off x="2278" y="3610"/>
              <a:ext cx="129" cy="129"/>
            </a:xfrm>
            <a:prstGeom prst="ellipse">
              <a:avLst/>
            </a:prstGeom>
            <a:noFill/>
            <a:ln w="349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292A"/>
                </a:solidFill>
                <a:effectLst/>
                <a:uLnTx/>
                <a:uFillTx/>
                <a:latin typeface="Segoe UI"/>
                <a:ea typeface="+mn-ea"/>
                <a:cs typeface="+mn-cs"/>
              </a:endParaRPr>
            </a:p>
          </p:txBody>
        </p:sp>
        <p:sp>
          <p:nvSpPr>
            <p:cNvPr id="80" name="Oval 15"/>
            <p:cNvSpPr>
              <a:spLocks noChangeArrowheads="1"/>
            </p:cNvSpPr>
            <p:nvPr/>
          </p:nvSpPr>
          <p:spPr bwMode="auto">
            <a:xfrm>
              <a:off x="2682" y="3610"/>
              <a:ext cx="129" cy="129"/>
            </a:xfrm>
            <a:prstGeom prst="ellipse">
              <a:avLst/>
            </a:prstGeom>
            <a:noFill/>
            <a:ln w="349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292A"/>
                </a:solidFill>
                <a:effectLst/>
                <a:uLnTx/>
                <a:uFillTx/>
                <a:latin typeface="Segoe UI"/>
                <a:ea typeface="+mn-ea"/>
                <a:cs typeface="+mn-cs"/>
              </a:endParaRPr>
            </a:p>
          </p:txBody>
        </p:sp>
        <p:sp>
          <p:nvSpPr>
            <p:cNvPr id="81" name="Freeform 16"/>
            <p:cNvSpPr>
              <a:spLocks/>
            </p:cNvSpPr>
            <p:nvPr/>
          </p:nvSpPr>
          <p:spPr bwMode="auto">
            <a:xfrm>
              <a:off x="2262" y="3739"/>
              <a:ext cx="165" cy="85"/>
            </a:xfrm>
            <a:custGeom>
              <a:avLst/>
              <a:gdLst>
                <a:gd name="T0" fmla="*/ 41 w 41"/>
                <a:gd name="T1" fmla="*/ 21 h 21"/>
                <a:gd name="T2" fmla="*/ 20 w 41"/>
                <a:gd name="T3" fmla="*/ 0 h 21"/>
                <a:gd name="T4" fmla="*/ 0 w 41"/>
                <a:gd name="T5" fmla="*/ 21 h 21"/>
              </a:gdLst>
              <a:ahLst/>
              <a:cxnLst>
                <a:cxn ang="0">
                  <a:pos x="T0" y="T1"/>
                </a:cxn>
                <a:cxn ang="0">
                  <a:pos x="T2" y="T3"/>
                </a:cxn>
                <a:cxn ang="0">
                  <a:pos x="T4" y="T5"/>
                </a:cxn>
              </a:cxnLst>
              <a:rect l="0" t="0" r="r" b="b"/>
              <a:pathLst>
                <a:path w="41" h="21">
                  <a:moveTo>
                    <a:pt x="41" y="21"/>
                  </a:moveTo>
                  <a:cubicBezTo>
                    <a:pt x="41" y="9"/>
                    <a:pt x="32" y="0"/>
                    <a:pt x="20" y="0"/>
                  </a:cubicBezTo>
                  <a:cubicBezTo>
                    <a:pt x="9" y="0"/>
                    <a:pt x="0" y="9"/>
                    <a:pt x="0" y="21"/>
                  </a:cubicBezTo>
                </a:path>
              </a:pathLst>
            </a:custGeom>
            <a:noFill/>
            <a:ln w="349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292A"/>
                </a:solidFill>
                <a:effectLst/>
                <a:uLnTx/>
                <a:uFillTx/>
                <a:latin typeface="Segoe UI"/>
                <a:ea typeface="+mn-ea"/>
                <a:cs typeface="+mn-cs"/>
              </a:endParaRPr>
            </a:p>
          </p:txBody>
        </p:sp>
        <p:sp>
          <p:nvSpPr>
            <p:cNvPr id="82" name="Freeform 17"/>
            <p:cNvSpPr>
              <a:spLocks/>
            </p:cNvSpPr>
            <p:nvPr/>
          </p:nvSpPr>
          <p:spPr bwMode="auto">
            <a:xfrm>
              <a:off x="2662" y="3739"/>
              <a:ext cx="165" cy="85"/>
            </a:xfrm>
            <a:custGeom>
              <a:avLst/>
              <a:gdLst>
                <a:gd name="T0" fmla="*/ 41 w 41"/>
                <a:gd name="T1" fmla="*/ 21 h 21"/>
                <a:gd name="T2" fmla="*/ 21 w 41"/>
                <a:gd name="T3" fmla="*/ 0 h 21"/>
                <a:gd name="T4" fmla="*/ 0 w 41"/>
                <a:gd name="T5" fmla="*/ 21 h 21"/>
              </a:gdLst>
              <a:ahLst/>
              <a:cxnLst>
                <a:cxn ang="0">
                  <a:pos x="T0" y="T1"/>
                </a:cxn>
                <a:cxn ang="0">
                  <a:pos x="T2" y="T3"/>
                </a:cxn>
                <a:cxn ang="0">
                  <a:pos x="T4" y="T5"/>
                </a:cxn>
              </a:cxnLst>
              <a:rect l="0" t="0" r="r" b="b"/>
              <a:pathLst>
                <a:path w="41" h="21">
                  <a:moveTo>
                    <a:pt x="41" y="21"/>
                  </a:moveTo>
                  <a:cubicBezTo>
                    <a:pt x="41" y="9"/>
                    <a:pt x="32" y="0"/>
                    <a:pt x="21" y="0"/>
                  </a:cubicBezTo>
                  <a:cubicBezTo>
                    <a:pt x="9" y="0"/>
                    <a:pt x="0" y="9"/>
                    <a:pt x="0" y="21"/>
                  </a:cubicBezTo>
                </a:path>
              </a:pathLst>
            </a:custGeom>
            <a:noFill/>
            <a:ln w="349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292A"/>
                </a:solidFill>
                <a:effectLst/>
                <a:uLnTx/>
                <a:uFillTx/>
                <a:latin typeface="Segoe UI"/>
                <a:ea typeface="+mn-ea"/>
                <a:cs typeface="+mn-cs"/>
              </a:endParaRPr>
            </a:p>
          </p:txBody>
        </p:sp>
        <p:sp>
          <p:nvSpPr>
            <p:cNvPr id="83" name="Freeform 18"/>
            <p:cNvSpPr>
              <a:spLocks/>
            </p:cNvSpPr>
            <p:nvPr/>
          </p:nvSpPr>
          <p:spPr bwMode="auto">
            <a:xfrm>
              <a:off x="2282" y="3299"/>
              <a:ext cx="525" cy="210"/>
            </a:xfrm>
            <a:custGeom>
              <a:avLst/>
              <a:gdLst>
                <a:gd name="T0" fmla="*/ 525 w 525"/>
                <a:gd name="T1" fmla="*/ 169 h 210"/>
                <a:gd name="T2" fmla="*/ 525 w 525"/>
                <a:gd name="T3" fmla="*/ 0 h 210"/>
                <a:gd name="T4" fmla="*/ 0 w 525"/>
                <a:gd name="T5" fmla="*/ 0 h 210"/>
                <a:gd name="T6" fmla="*/ 0 w 525"/>
                <a:gd name="T7" fmla="*/ 169 h 210"/>
                <a:gd name="T8" fmla="*/ 61 w 525"/>
                <a:gd name="T9" fmla="*/ 169 h 210"/>
                <a:gd name="T10" fmla="*/ 61 w 525"/>
                <a:gd name="T11" fmla="*/ 210 h 210"/>
                <a:gd name="T12" fmla="*/ 141 w 525"/>
                <a:gd name="T13" fmla="*/ 169 h 210"/>
                <a:gd name="T14" fmla="*/ 226 w 525"/>
                <a:gd name="T15" fmla="*/ 169 h 210"/>
                <a:gd name="T16" fmla="*/ 267 w 525"/>
                <a:gd name="T17" fmla="*/ 210 h 210"/>
                <a:gd name="T18" fmla="*/ 307 w 525"/>
                <a:gd name="T19" fmla="*/ 169 h 210"/>
                <a:gd name="T20" fmla="*/ 384 w 525"/>
                <a:gd name="T21" fmla="*/ 169 h 210"/>
                <a:gd name="T22" fmla="*/ 464 w 525"/>
                <a:gd name="T23" fmla="*/ 210 h 210"/>
                <a:gd name="T24" fmla="*/ 464 w 525"/>
                <a:gd name="T25" fmla="*/ 169 h 210"/>
                <a:gd name="T26" fmla="*/ 525 w 525"/>
                <a:gd name="T27" fmla="*/ 16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5" h="210">
                  <a:moveTo>
                    <a:pt x="525" y="169"/>
                  </a:moveTo>
                  <a:lnTo>
                    <a:pt x="525" y="0"/>
                  </a:lnTo>
                  <a:lnTo>
                    <a:pt x="0" y="0"/>
                  </a:lnTo>
                  <a:lnTo>
                    <a:pt x="0" y="169"/>
                  </a:lnTo>
                  <a:lnTo>
                    <a:pt x="61" y="169"/>
                  </a:lnTo>
                  <a:lnTo>
                    <a:pt x="61" y="210"/>
                  </a:lnTo>
                  <a:lnTo>
                    <a:pt x="141" y="169"/>
                  </a:lnTo>
                  <a:lnTo>
                    <a:pt x="226" y="169"/>
                  </a:lnTo>
                  <a:lnTo>
                    <a:pt x="267" y="210"/>
                  </a:lnTo>
                  <a:lnTo>
                    <a:pt x="307" y="169"/>
                  </a:lnTo>
                  <a:lnTo>
                    <a:pt x="384" y="169"/>
                  </a:lnTo>
                  <a:lnTo>
                    <a:pt x="464" y="210"/>
                  </a:lnTo>
                  <a:lnTo>
                    <a:pt x="464" y="169"/>
                  </a:lnTo>
                  <a:lnTo>
                    <a:pt x="525" y="169"/>
                  </a:lnTo>
                  <a:close/>
                </a:path>
              </a:pathLst>
            </a:custGeom>
            <a:noFill/>
            <a:ln w="349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292A"/>
                </a:solidFill>
                <a:effectLst/>
                <a:uLnTx/>
                <a:uFillTx/>
                <a:latin typeface="Segoe UI"/>
                <a:ea typeface="+mn-ea"/>
                <a:cs typeface="+mn-cs"/>
              </a:endParaRPr>
            </a:p>
          </p:txBody>
        </p:sp>
      </p:grpSp>
      <p:sp>
        <p:nvSpPr>
          <p:cNvPr id="84" name="Rectangle 83"/>
          <p:cNvSpPr/>
          <p:nvPr/>
        </p:nvSpPr>
        <p:spPr bwMode="auto">
          <a:xfrm>
            <a:off x="317560" y="3793186"/>
            <a:ext cx="3474720" cy="1938528"/>
          </a:xfrm>
          <a:prstGeom prst="rect">
            <a:avLst/>
          </a:prstGeom>
          <a:solidFill>
            <a:schemeClr val="tx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45720" bIns="45720" numCol="1" spcCol="0" rtlCol="0" fromWordArt="0" anchor="t" anchorCtr="0" forceAA="0" compatLnSpc="1">
            <a:prstTxWarp prst="textNoShape">
              <a:avLst/>
            </a:prstTxWarp>
            <a:noAutofit/>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mn-ea"/>
                <a:cs typeface="+mn-cs"/>
              </a:rPr>
              <a:t>3</a:t>
            </a:r>
            <a:endParaRPr kumimoji="0" lang="en-US" sz="22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Segoe UI" pitchFamily="34" charset="0"/>
              <a:cs typeface="Segoe UI" pitchFamily="34" charset="0"/>
            </a:endParaRPr>
          </a:p>
        </p:txBody>
      </p:sp>
      <p:sp>
        <p:nvSpPr>
          <p:cNvPr id="85" name="Rectangle 84"/>
          <p:cNvSpPr/>
          <p:nvPr/>
        </p:nvSpPr>
        <p:spPr>
          <a:xfrm>
            <a:off x="747574" y="4345072"/>
            <a:ext cx="2467129" cy="566309"/>
          </a:xfrm>
          <a:prstGeom prst="rect">
            <a:avLst/>
          </a:prstGeom>
        </p:spPr>
        <p:txBody>
          <a:bodyPr wrap="square">
            <a:spAutoFit/>
          </a:bodyPr>
          <a:lstStyle/>
          <a:p>
            <a:pPr marL="285637" lvl="1" indent="-285637" defTabSz="932103" fontAlgn="base">
              <a:lnSpc>
                <a:spcPct val="110000"/>
              </a:lnSpc>
              <a:spcBef>
                <a:spcPct val="0"/>
              </a:spcBef>
              <a:spcAft>
                <a:spcPts val="600"/>
              </a:spcAft>
              <a:buClr>
                <a:srgbClr val="DC3C00"/>
              </a:buClr>
              <a:buSzPct val="90000"/>
              <a:buFont typeface="Segoe UI Symbol" panose="020B0502040204020203" pitchFamily="34" charset="0"/>
              <a:buChar char=""/>
              <a:defRPr/>
            </a:pPr>
            <a:r>
              <a:rPr lang="en-US" sz="1400" dirty="0">
                <a:gradFill>
                  <a:gsLst>
                    <a:gs pos="13889">
                      <a:srgbClr val="505050"/>
                    </a:gs>
                    <a:gs pos="28704">
                      <a:srgbClr val="505050"/>
                    </a:gs>
                  </a:gsLst>
                  <a:lin ang="5400000" scaled="0"/>
                </a:gradFill>
                <a:latin typeface="+mj-lt"/>
                <a:ea typeface="Segoe UI" pitchFamily="34" charset="0"/>
                <a:cs typeface="Segoe UI" pitchFamily="34" charset="0"/>
              </a:rPr>
              <a:t>Create success plan at microsoft.fasttrack.com</a:t>
            </a:r>
          </a:p>
        </p:txBody>
      </p:sp>
      <p:sp>
        <p:nvSpPr>
          <p:cNvPr id="86" name="Rectangle 85"/>
          <p:cNvSpPr/>
          <p:nvPr/>
        </p:nvSpPr>
        <p:spPr>
          <a:xfrm>
            <a:off x="747575" y="3866500"/>
            <a:ext cx="2765867" cy="501676"/>
          </a:xfrm>
          <a:prstGeom prst="rect">
            <a:avLst/>
          </a:prstGeom>
        </p:spPr>
        <p:txBody>
          <a:bodyPr wrap="square" tIns="146304">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2000" b="0" i="0" u="none" strike="noStrike" kern="0" cap="none" spc="-49" normalizeH="0" baseline="0" noProof="0" dirty="0">
                <a:ln>
                  <a:noFill/>
                </a:ln>
                <a:gradFill>
                  <a:gsLst>
                    <a:gs pos="89344">
                      <a:srgbClr val="D83B01"/>
                    </a:gs>
                    <a:gs pos="79508">
                      <a:srgbClr val="D83B01"/>
                    </a:gs>
                  </a:gsLst>
                  <a:lin ang="5400000" scaled="1"/>
                </a:gradFill>
                <a:effectLst/>
                <a:uLnTx/>
                <a:uFillTx/>
                <a:latin typeface="Segoe UI Semibold" panose="020B0702040204020203" pitchFamily="34" charset="0"/>
                <a:ea typeface="+mn-ea"/>
                <a:cs typeface="Segoe UI Semibold" panose="020B0702040204020203" pitchFamily="34" charset="0"/>
              </a:rPr>
              <a:t>Create a success plan</a:t>
            </a:r>
          </a:p>
        </p:txBody>
      </p:sp>
      <p:grpSp>
        <p:nvGrpSpPr>
          <p:cNvPr id="87" name="Group 4"/>
          <p:cNvGrpSpPr>
            <a:grpSpLocks noChangeAspect="1"/>
          </p:cNvGrpSpPr>
          <p:nvPr/>
        </p:nvGrpSpPr>
        <p:grpSpPr bwMode="auto">
          <a:xfrm>
            <a:off x="3100836" y="5057706"/>
            <a:ext cx="472255" cy="509000"/>
            <a:chOff x="1911" y="1988"/>
            <a:chExt cx="347" cy="374"/>
          </a:xfrm>
          <a:solidFill>
            <a:srgbClr val="2C292A"/>
          </a:solidFill>
        </p:grpSpPr>
        <p:sp>
          <p:nvSpPr>
            <p:cNvPr id="88" name="Rectangle 5"/>
            <p:cNvSpPr>
              <a:spLocks noChangeArrowheads="1"/>
            </p:cNvSpPr>
            <p:nvPr/>
          </p:nvSpPr>
          <p:spPr bwMode="auto">
            <a:xfrm>
              <a:off x="1967" y="2085"/>
              <a:ext cx="69"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89" name="Rectangle 6"/>
            <p:cNvSpPr>
              <a:spLocks noChangeArrowheads="1"/>
            </p:cNvSpPr>
            <p:nvPr/>
          </p:nvSpPr>
          <p:spPr bwMode="auto">
            <a:xfrm>
              <a:off x="1967" y="2168"/>
              <a:ext cx="124"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90" name="Rectangle 7"/>
            <p:cNvSpPr>
              <a:spLocks noChangeArrowheads="1"/>
            </p:cNvSpPr>
            <p:nvPr/>
          </p:nvSpPr>
          <p:spPr bwMode="auto">
            <a:xfrm>
              <a:off x="1967" y="2251"/>
              <a:ext cx="83"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91" name="Freeform 8"/>
            <p:cNvSpPr>
              <a:spLocks/>
            </p:cNvSpPr>
            <p:nvPr/>
          </p:nvSpPr>
          <p:spPr bwMode="auto">
            <a:xfrm>
              <a:off x="2230" y="2099"/>
              <a:ext cx="28" cy="27"/>
            </a:xfrm>
            <a:custGeom>
              <a:avLst/>
              <a:gdLst>
                <a:gd name="T0" fmla="*/ 1 w 8"/>
                <a:gd name="T1" fmla="*/ 1 h 8"/>
                <a:gd name="T2" fmla="*/ 0 w 8"/>
                <a:gd name="T3" fmla="*/ 2 h 8"/>
                <a:gd name="T4" fmla="*/ 6 w 8"/>
                <a:gd name="T5" fmla="*/ 8 h 8"/>
                <a:gd name="T6" fmla="*/ 7 w 8"/>
                <a:gd name="T7" fmla="*/ 7 h 8"/>
                <a:gd name="T8" fmla="*/ 7 w 8"/>
                <a:gd name="T9" fmla="*/ 1 h 8"/>
                <a:gd name="T10" fmla="*/ 1 w 8"/>
                <a:gd name="T11" fmla="*/ 1 h 8"/>
              </a:gdLst>
              <a:ahLst/>
              <a:cxnLst>
                <a:cxn ang="0">
                  <a:pos x="T0" y="T1"/>
                </a:cxn>
                <a:cxn ang="0">
                  <a:pos x="T2" y="T3"/>
                </a:cxn>
                <a:cxn ang="0">
                  <a:pos x="T4" y="T5"/>
                </a:cxn>
                <a:cxn ang="0">
                  <a:pos x="T6" y="T7"/>
                </a:cxn>
                <a:cxn ang="0">
                  <a:pos x="T8" y="T9"/>
                </a:cxn>
                <a:cxn ang="0">
                  <a:pos x="T10" y="T11"/>
                </a:cxn>
              </a:cxnLst>
              <a:rect l="0" t="0" r="r" b="b"/>
              <a:pathLst>
                <a:path w="8" h="8">
                  <a:moveTo>
                    <a:pt x="1" y="1"/>
                  </a:moveTo>
                  <a:cubicBezTo>
                    <a:pt x="0" y="2"/>
                    <a:pt x="0" y="2"/>
                    <a:pt x="0" y="2"/>
                  </a:cubicBezTo>
                  <a:cubicBezTo>
                    <a:pt x="6" y="8"/>
                    <a:pt x="6" y="8"/>
                    <a:pt x="6" y="8"/>
                  </a:cubicBezTo>
                  <a:cubicBezTo>
                    <a:pt x="7" y="7"/>
                    <a:pt x="7" y="7"/>
                    <a:pt x="7" y="7"/>
                  </a:cubicBezTo>
                  <a:cubicBezTo>
                    <a:pt x="8" y="5"/>
                    <a:pt x="8" y="3"/>
                    <a:pt x="7" y="1"/>
                  </a:cubicBezTo>
                  <a:cubicBezTo>
                    <a:pt x="5" y="0"/>
                    <a:pt x="3"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92" name="Freeform 9"/>
            <p:cNvSpPr>
              <a:spLocks noEditPoints="1"/>
            </p:cNvSpPr>
            <p:nvPr/>
          </p:nvSpPr>
          <p:spPr bwMode="auto">
            <a:xfrm>
              <a:off x="1911" y="1988"/>
              <a:ext cx="319" cy="374"/>
            </a:xfrm>
            <a:custGeom>
              <a:avLst/>
              <a:gdLst>
                <a:gd name="T0" fmla="*/ 298 w 319"/>
                <a:gd name="T1" fmla="*/ 138 h 374"/>
                <a:gd name="T2" fmla="*/ 277 w 319"/>
                <a:gd name="T3" fmla="*/ 159 h 374"/>
                <a:gd name="T4" fmla="*/ 277 w 319"/>
                <a:gd name="T5" fmla="*/ 97 h 374"/>
                <a:gd name="T6" fmla="*/ 180 w 319"/>
                <a:gd name="T7" fmla="*/ 0 h 374"/>
                <a:gd name="T8" fmla="*/ 0 w 319"/>
                <a:gd name="T9" fmla="*/ 0 h 374"/>
                <a:gd name="T10" fmla="*/ 0 w 319"/>
                <a:gd name="T11" fmla="*/ 374 h 374"/>
                <a:gd name="T12" fmla="*/ 277 w 319"/>
                <a:gd name="T13" fmla="*/ 374 h 374"/>
                <a:gd name="T14" fmla="*/ 277 w 319"/>
                <a:gd name="T15" fmla="*/ 201 h 374"/>
                <a:gd name="T16" fmla="*/ 319 w 319"/>
                <a:gd name="T17" fmla="*/ 159 h 374"/>
                <a:gd name="T18" fmla="*/ 298 w 319"/>
                <a:gd name="T19" fmla="*/ 138 h 374"/>
                <a:gd name="T20" fmla="*/ 239 w 319"/>
                <a:gd name="T21" fmla="*/ 97 h 374"/>
                <a:gd name="T22" fmla="*/ 180 w 319"/>
                <a:gd name="T23" fmla="*/ 97 h 374"/>
                <a:gd name="T24" fmla="*/ 180 w 319"/>
                <a:gd name="T25" fmla="*/ 38 h 374"/>
                <a:gd name="T26" fmla="*/ 239 w 319"/>
                <a:gd name="T27" fmla="*/ 97 h 374"/>
                <a:gd name="T28" fmla="*/ 250 w 319"/>
                <a:gd name="T29" fmla="*/ 346 h 374"/>
                <a:gd name="T30" fmla="*/ 28 w 319"/>
                <a:gd name="T31" fmla="*/ 346 h 374"/>
                <a:gd name="T32" fmla="*/ 28 w 319"/>
                <a:gd name="T33" fmla="*/ 28 h 374"/>
                <a:gd name="T34" fmla="*/ 153 w 319"/>
                <a:gd name="T35" fmla="*/ 28 h 374"/>
                <a:gd name="T36" fmla="*/ 153 w 319"/>
                <a:gd name="T37" fmla="*/ 125 h 374"/>
                <a:gd name="T38" fmla="*/ 250 w 319"/>
                <a:gd name="T39" fmla="*/ 125 h 374"/>
                <a:gd name="T40" fmla="*/ 250 w 319"/>
                <a:gd name="T41" fmla="*/ 187 h 374"/>
                <a:gd name="T42" fmla="*/ 167 w 319"/>
                <a:gd name="T43" fmla="*/ 270 h 374"/>
                <a:gd name="T44" fmla="*/ 167 w 319"/>
                <a:gd name="T45" fmla="*/ 291 h 374"/>
                <a:gd name="T46" fmla="*/ 187 w 319"/>
                <a:gd name="T47" fmla="*/ 291 h 374"/>
                <a:gd name="T48" fmla="*/ 250 w 319"/>
                <a:gd name="T49" fmla="*/ 228 h 374"/>
                <a:gd name="T50" fmla="*/ 250 w 319"/>
                <a:gd name="T51" fmla="*/ 34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9" h="374">
                  <a:moveTo>
                    <a:pt x="298" y="138"/>
                  </a:moveTo>
                  <a:lnTo>
                    <a:pt x="277" y="159"/>
                  </a:lnTo>
                  <a:lnTo>
                    <a:pt x="277" y="97"/>
                  </a:lnTo>
                  <a:lnTo>
                    <a:pt x="180" y="0"/>
                  </a:lnTo>
                  <a:lnTo>
                    <a:pt x="0" y="0"/>
                  </a:lnTo>
                  <a:lnTo>
                    <a:pt x="0" y="374"/>
                  </a:lnTo>
                  <a:lnTo>
                    <a:pt x="277" y="374"/>
                  </a:lnTo>
                  <a:lnTo>
                    <a:pt x="277" y="201"/>
                  </a:lnTo>
                  <a:lnTo>
                    <a:pt x="319" y="159"/>
                  </a:lnTo>
                  <a:lnTo>
                    <a:pt x="298" y="138"/>
                  </a:lnTo>
                  <a:close/>
                  <a:moveTo>
                    <a:pt x="239" y="97"/>
                  </a:moveTo>
                  <a:lnTo>
                    <a:pt x="180" y="97"/>
                  </a:lnTo>
                  <a:lnTo>
                    <a:pt x="180" y="38"/>
                  </a:lnTo>
                  <a:lnTo>
                    <a:pt x="239" y="97"/>
                  </a:lnTo>
                  <a:close/>
                  <a:moveTo>
                    <a:pt x="250" y="346"/>
                  </a:moveTo>
                  <a:lnTo>
                    <a:pt x="28" y="346"/>
                  </a:lnTo>
                  <a:lnTo>
                    <a:pt x="28" y="28"/>
                  </a:lnTo>
                  <a:lnTo>
                    <a:pt x="153" y="28"/>
                  </a:lnTo>
                  <a:lnTo>
                    <a:pt x="153" y="125"/>
                  </a:lnTo>
                  <a:lnTo>
                    <a:pt x="250" y="125"/>
                  </a:lnTo>
                  <a:lnTo>
                    <a:pt x="250" y="187"/>
                  </a:lnTo>
                  <a:lnTo>
                    <a:pt x="167" y="270"/>
                  </a:lnTo>
                  <a:lnTo>
                    <a:pt x="167" y="291"/>
                  </a:lnTo>
                  <a:lnTo>
                    <a:pt x="187" y="291"/>
                  </a:lnTo>
                  <a:lnTo>
                    <a:pt x="250" y="228"/>
                  </a:lnTo>
                  <a:lnTo>
                    <a:pt x="250" y="3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2C292A"/>
                </a:solidFill>
                <a:effectLst/>
                <a:uLnTx/>
                <a:uFillTx/>
                <a:latin typeface="Segoe UI"/>
                <a:ea typeface="+mn-ea"/>
                <a:cs typeface="+mn-cs"/>
              </a:endParaRPr>
            </a:p>
          </p:txBody>
        </p:sp>
      </p:grpSp>
      <p:grpSp>
        <p:nvGrpSpPr>
          <p:cNvPr id="93" name="Group 12"/>
          <p:cNvGrpSpPr>
            <a:grpSpLocks noChangeAspect="1"/>
          </p:cNvGrpSpPr>
          <p:nvPr/>
        </p:nvGrpSpPr>
        <p:grpSpPr bwMode="auto">
          <a:xfrm>
            <a:off x="6733446" y="5085961"/>
            <a:ext cx="469892" cy="452489"/>
            <a:chOff x="5381" y="3293"/>
            <a:chExt cx="324" cy="312"/>
          </a:xfrm>
        </p:grpSpPr>
        <p:sp>
          <p:nvSpPr>
            <p:cNvPr id="94" name="Freeform 13"/>
            <p:cNvSpPr>
              <a:spLocks/>
            </p:cNvSpPr>
            <p:nvPr/>
          </p:nvSpPr>
          <p:spPr bwMode="auto">
            <a:xfrm>
              <a:off x="5381" y="3331"/>
              <a:ext cx="324" cy="274"/>
            </a:xfrm>
            <a:custGeom>
              <a:avLst/>
              <a:gdLst>
                <a:gd name="T0" fmla="*/ 62 w 324"/>
                <a:gd name="T1" fmla="*/ 0 h 274"/>
                <a:gd name="T2" fmla="*/ 0 w 324"/>
                <a:gd name="T3" fmla="*/ 0 h 274"/>
                <a:gd name="T4" fmla="*/ 0 w 324"/>
                <a:gd name="T5" fmla="*/ 274 h 274"/>
                <a:gd name="T6" fmla="*/ 324 w 324"/>
                <a:gd name="T7" fmla="*/ 274 h 274"/>
                <a:gd name="T8" fmla="*/ 324 w 324"/>
                <a:gd name="T9" fmla="*/ 0 h 274"/>
                <a:gd name="T10" fmla="*/ 137 w 324"/>
                <a:gd name="T11" fmla="*/ 0 h 274"/>
              </a:gdLst>
              <a:ahLst/>
              <a:cxnLst>
                <a:cxn ang="0">
                  <a:pos x="T0" y="T1"/>
                </a:cxn>
                <a:cxn ang="0">
                  <a:pos x="T2" y="T3"/>
                </a:cxn>
                <a:cxn ang="0">
                  <a:pos x="T4" y="T5"/>
                </a:cxn>
                <a:cxn ang="0">
                  <a:pos x="T6" y="T7"/>
                </a:cxn>
                <a:cxn ang="0">
                  <a:pos x="T8" y="T9"/>
                </a:cxn>
                <a:cxn ang="0">
                  <a:pos x="T10" y="T11"/>
                </a:cxn>
              </a:cxnLst>
              <a:rect l="0" t="0" r="r" b="b"/>
              <a:pathLst>
                <a:path w="324" h="274">
                  <a:moveTo>
                    <a:pt x="62" y="0"/>
                  </a:moveTo>
                  <a:lnTo>
                    <a:pt x="0" y="0"/>
                  </a:lnTo>
                  <a:lnTo>
                    <a:pt x="0" y="274"/>
                  </a:lnTo>
                  <a:lnTo>
                    <a:pt x="324" y="274"/>
                  </a:lnTo>
                  <a:lnTo>
                    <a:pt x="324" y="0"/>
                  </a:lnTo>
                  <a:lnTo>
                    <a:pt x="137" y="0"/>
                  </a:lnTo>
                </a:path>
              </a:pathLst>
            </a:custGeom>
            <a:noFill/>
            <a:ln w="38100" cap="flat">
              <a:solidFill>
                <a:srgbClr val="2C292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2C292A"/>
                </a:solidFill>
                <a:effectLst/>
                <a:uLnTx/>
                <a:uFillTx/>
                <a:latin typeface="Segoe UI"/>
                <a:ea typeface="+mn-ea"/>
                <a:cs typeface="+mn-cs"/>
              </a:endParaRPr>
            </a:p>
          </p:txBody>
        </p:sp>
        <p:sp>
          <p:nvSpPr>
            <p:cNvPr id="95" name="Line 14"/>
            <p:cNvSpPr>
              <a:spLocks noChangeShapeType="1"/>
            </p:cNvSpPr>
            <p:nvPr/>
          </p:nvSpPr>
          <p:spPr bwMode="auto">
            <a:xfrm>
              <a:off x="5518" y="3406"/>
              <a:ext cx="187" cy="0"/>
            </a:xfrm>
            <a:prstGeom prst="line">
              <a:avLst/>
            </a:prstGeom>
            <a:noFill/>
            <a:ln w="38100" cap="flat">
              <a:solidFill>
                <a:srgbClr val="2C292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96" name="Line 15"/>
            <p:cNvSpPr>
              <a:spLocks noChangeShapeType="1"/>
            </p:cNvSpPr>
            <p:nvPr/>
          </p:nvSpPr>
          <p:spPr bwMode="auto">
            <a:xfrm flipH="1">
              <a:off x="5381" y="3406"/>
              <a:ext cx="62" cy="0"/>
            </a:xfrm>
            <a:prstGeom prst="line">
              <a:avLst/>
            </a:prstGeom>
            <a:noFill/>
            <a:ln w="38100" cap="flat">
              <a:solidFill>
                <a:srgbClr val="2C292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97" name="Line 16"/>
            <p:cNvSpPr>
              <a:spLocks noChangeShapeType="1"/>
            </p:cNvSpPr>
            <p:nvPr/>
          </p:nvSpPr>
          <p:spPr bwMode="auto">
            <a:xfrm>
              <a:off x="5481" y="3293"/>
              <a:ext cx="0" cy="250"/>
            </a:xfrm>
            <a:prstGeom prst="line">
              <a:avLst/>
            </a:prstGeom>
            <a:noFill/>
            <a:ln w="38100" cap="flat">
              <a:solidFill>
                <a:srgbClr val="2C292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98" name="Freeform 17"/>
            <p:cNvSpPr>
              <a:spLocks/>
            </p:cNvSpPr>
            <p:nvPr/>
          </p:nvSpPr>
          <p:spPr bwMode="auto">
            <a:xfrm>
              <a:off x="5431" y="3493"/>
              <a:ext cx="100" cy="50"/>
            </a:xfrm>
            <a:custGeom>
              <a:avLst/>
              <a:gdLst>
                <a:gd name="T0" fmla="*/ 100 w 100"/>
                <a:gd name="T1" fmla="*/ 0 h 50"/>
                <a:gd name="T2" fmla="*/ 50 w 100"/>
                <a:gd name="T3" fmla="*/ 50 h 50"/>
                <a:gd name="T4" fmla="*/ 0 w 100"/>
                <a:gd name="T5" fmla="*/ 0 h 50"/>
              </a:gdLst>
              <a:ahLst/>
              <a:cxnLst>
                <a:cxn ang="0">
                  <a:pos x="T0" y="T1"/>
                </a:cxn>
                <a:cxn ang="0">
                  <a:pos x="T2" y="T3"/>
                </a:cxn>
                <a:cxn ang="0">
                  <a:pos x="T4" y="T5"/>
                </a:cxn>
              </a:cxnLst>
              <a:rect l="0" t="0" r="r" b="b"/>
              <a:pathLst>
                <a:path w="100" h="50">
                  <a:moveTo>
                    <a:pt x="100" y="0"/>
                  </a:moveTo>
                  <a:lnTo>
                    <a:pt x="50" y="50"/>
                  </a:lnTo>
                  <a:lnTo>
                    <a:pt x="0" y="0"/>
                  </a:lnTo>
                </a:path>
              </a:pathLst>
            </a:custGeom>
            <a:noFill/>
            <a:ln w="38100" cap="flat">
              <a:solidFill>
                <a:srgbClr val="2C292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99" name="Oval 18"/>
            <p:cNvSpPr>
              <a:spLocks noChangeArrowheads="1"/>
            </p:cNvSpPr>
            <p:nvPr/>
          </p:nvSpPr>
          <p:spPr bwMode="auto">
            <a:xfrm>
              <a:off x="5568" y="3356"/>
              <a:ext cx="25" cy="25"/>
            </a:xfrm>
            <a:prstGeom prst="ellipse">
              <a:avLst/>
            </a:prstGeom>
            <a:solidFill>
              <a:srgbClr val="2C2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100" name="Oval 19"/>
            <p:cNvSpPr>
              <a:spLocks noChangeArrowheads="1"/>
            </p:cNvSpPr>
            <p:nvPr/>
          </p:nvSpPr>
          <p:spPr bwMode="auto">
            <a:xfrm>
              <a:off x="5605" y="3356"/>
              <a:ext cx="25" cy="25"/>
            </a:xfrm>
            <a:prstGeom prst="ellipse">
              <a:avLst/>
            </a:prstGeom>
            <a:solidFill>
              <a:srgbClr val="2C2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101" name="Oval 20"/>
            <p:cNvSpPr>
              <a:spLocks noChangeArrowheads="1"/>
            </p:cNvSpPr>
            <p:nvPr/>
          </p:nvSpPr>
          <p:spPr bwMode="auto">
            <a:xfrm>
              <a:off x="5643" y="3356"/>
              <a:ext cx="25" cy="25"/>
            </a:xfrm>
            <a:prstGeom prst="ellipse">
              <a:avLst/>
            </a:prstGeom>
            <a:solidFill>
              <a:srgbClr val="2C2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grpSp>
      <p:sp>
        <p:nvSpPr>
          <p:cNvPr id="115" name="Rectangle 114"/>
          <p:cNvSpPr/>
          <p:nvPr/>
        </p:nvSpPr>
        <p:spPr>
          <a:xfrm>
            <a:off x="8022946" y="1824629"/>
            <a:ext cx="2971296" cy="501676"/>
          </a:xfrm>
          <a:prstGeom prst="rect">
            <a:avLst/>
          </a:prstGeom>
        </p:spPr>
        <p:txBody>
          <a:bodyPr wrap="square" tIns="146304">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2000" b="0" i="0" u="none" strike="noStrike" kern="0" cap="none" spc="-49" normalizeH="0" baseline="0" noProof="0" dirty="0">
                <a:ln>
                  <a:noFill/>
                </a:ln>
                <a:gradFill>
                  <a:gsLst>
                    <a:gs pos="89344">
                      <a:srgbClr val="D83B01"/>
                    </a:gs>
                    <a:gs pos="79508">
                      <a:srgbClr val="D83B01"/>
                    </a:gs>
                  </a:gsLst>
                  <a:lin ang="5400000" scaled="1"/>
                </a:gradFill>
                <a:effectLst/>
                <a:uLnTx/>
                <a:uFillTx/>
                <a:latin typeface="Segoe UI Semibold" panose="020B0702040204020203" pitchFamily="34" charset="0"/>
                <a:ea typeface="+mn-ea"/>
                <a:cs typeface="Segoe UI Semibold" panose="020B0702040204020203" pitchFamily="34" charset="0"/>
              </a:rPr>
              <a:t>Sustainment</a:t>
            </a:r>
          </a:p>
        </p:txBody>
      </p:sp>
      <p:sp>
        <p:nvSpPr>
          <p:cNvPr id="117" name="Content Placeholder 3"/>
          <p:cNvSpPr txBox="1">
            <a:spLocks/>
          </p:cNvSpPr>
          <p:nvPr/>
        </p:nvSpPr>
        <p:spPr>
          <a:xfrm>
            <a:off x="8012905" y="2262192"/>
            <a:ext cx="3725055" cy="2161615"/>
          </a:xfrm>
          <a:prstGeom prst="rect">
            <a:avLst/>
          </a:prstGeom>
        </p:spPr>
        <p:txBody>
          <a:bodyPr vert="horz" wrap="square" lIns="146304" tIns="91440" rIns="146304" bIns="91440" rtlCol="0" anchor="t" anchorCtr="0">
            <a:noAutofit/>
          </a:bodyPr>
          <a:lstStyle>
            <a:lvl1pPr marL="346486" marR="0" indent="-346486" algn="l" defTabSz="932559" rtl="0" eaLnBrk="1" fontAlgn="auto" latinLnBrk="0" hangingPunct="1">
              <a:lnSpc>
                <a:spcPct val="90000"/>
              </a:lnSpc>
              <a:spcBef>
                <a:spcPct val="20000"/>
              </a:spcBef>
              <a:spcAft>
                <a:spcPts val="0"/>
              </a:spcAft>
              <a:buClrTx/>
              <a:buSzPct val="80000"/>
              <a:buFont typeface="Arial" pitchFamily="34" charset="0"/>
              <a:buChar char="•"/>
              <a:tabLst/>
              <a:defRPr sz="3672" kern="1200" spc="-71" baseline="0">
                <a:gradFill>
                  <a:gsLst>
                    <a:gs pos="1250">
                      <a:schemeClr val="bg2"/>
                    </a:gs>
                    <a:gs pos="100000">
                      <a:schemeClr val="bg2"/>
                    </a:gs>
                  </a:gsLst>
                  <a:lin ang="5400000" scaled="0"/>
                </a:gradFill>
                <a:latin typeface="+mj-lt"/>
                <a:ea typeface="+mn-ea"/>
                <a:cs typeface="+mn-cs"/>
              </a:defRPr>
            </a:lvl1pPr>
            <a:lvl2pPr marL="584492" marR="0" indent="-238007" algn="l" defTabSz="932559"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gradFill>
                  <a:gsLst>
                    <a:gs pos="1250">
                      <a:schemeClr val="bg2"/>
                    </a:gs>
                    <a:gs pos="100000">
                      <a:schemeClr val="bg2"/>
                    </a:gs>
                  </a:gsLst>
                  <a:lin ang="5400000" scaled="0"/>
                </a:gradFill>
                <a:latin typeface="+mn-lt"/>
                <a:ea typeface="+mn-ea"/>
                <a:cs typeface="+mn-cs"/>
              </a:defRPr>
            </a:lvl2pPr>
            <a:lvl3pPr marL="814403"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814403" algn="l"/>
              </a:tabLst>
              <a:defRPr sz="2448" kern="1200" spc="0" baseline="0">
                <a:gradFill>
                  <a:gsLst>
                    <a:gs pos="1250">
                      <a:schemeClr val="bg2"/>
                    </a:gs>
                    <a:gs pos="100000">
                      <a:schemeClr val="bg2"/>
                    </a:gs>
                  </a:gsLst>
                  <a:lin ang="5400000" scaled="0"/>
                </a:gradFill>
                <a:latin typeface="+mn-lt"/>
                <a:ea typeface="+mn-ea"/>
                <a:cs typeface="+mn-cs"/>
              </a:defRPr>
            </a:lvl3pPr>
            <a:lvl4pPr marL="1050791" marR="0" indent="-236387" algn="l" defTabSz="932559"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bg2"/>
                    </a:gs>
                    <a:gs pos="100000">
                      <a:schemeClr val="bg2"/>
                    </a:gs>
                  </a:gsLst>
                  <a:lin ang="5400000" scaled="0"/>
                </a:gradFill>
                <a:latin typeface="+mn-lt"/>
                <a:ea typeface="+mn-ea"/>
                <a:cs typeface="+mn-cs"/>
              </a:defRPr>
            </a:lvl4pPr>
            <a:lvl5pPr marL="1280702"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1280702" algn="l"/>
              </a:tabLst>
              <a:defRPr sz="2040" kern="1200" spc="0" baseline="0">
                <a:gradFill>
                  <a:gsLst>
                    <a:gs pos="1250">
                      <a:schemeClr val="bg2"/>
                    </a:gs>
                    <a:gs pos="100000">
                      <a:schemeClr val="bg2"/>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indent="0" defTabSz="931555" fontAlgn="base">
              <a:spcBef>
                <a:spcPct val="0"/>
              </a:spcBef>
              <a:spcAft>
                <a:spcPts val="600"/>
              </a:spcAft>
              <a:buSzTx/>
              <a:buNone/>
              <a:defRPr/>
            </a:pPr>
            <a:r>
              <a:rPr lang="en-US" sz="1600" kern="0" spc="0" dirty="0">
                <a:gradFill>
                  <a:gsLst>
                    <a:gs pos="89344">
                      <a:srgbClr val="2C292A"/>
                    </a:gs>
                    <a:gs pos="79000">
                      <a:srgbClr val="2C292A"/>
                    </a:gs>
                  </a:gsLst>
                </a:gradFill>
                <a:latin typeface="Segoe UI Semibold" panose="020B0702040204020203" pitchFamily="34" charset="0"/>
                <a:cs typeface="Segoe UI Semibold" panose="020B0702040204020203" pitchFamily="34" charset="0"/>
              </a:rPr>
              <a:t>Drive ongoing adoption, manage change, measure and share success</a:t>
            </a:r>
          </a:p>
          <a:p>
            <a:pPr marL="285637" marR="0" lvl="1" indent="-285637" algn="l" defTabSz="932103" rtl="0" eaLnBrk="1" fontAlgn="base" latinLnBrk="0" hangingPunct="1">
              <a:lnSpc>
                <a:spcPct val="110000"/>
              </a:lnSpc>
              <a:spcBef>
                <a:spcPct val="0"/>
              </a:spcBef>
              <a:spcAft>
                <a:spcPts val="600"/>
              </a:spcAft>
              <a:buClr>
                <a:srgbClr val="DC3C00"/>
              </a:buClr>
              <a:buSzPct val="90000"/>
              <a:buFont typeface="Segoe UI Symbol" panose="020B0502040204020203" pitchFamily="34" charset="0"/>
              <a:buChar char=""/>
              <a:tabLst/>
              <a:defRPr/>
            </a:pPr>
            <a:r>
              <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Communication templates</a:t>
            </a:r>
          </a:p>
          <a:p>
            <a:pPr marL="285637" marR="0" lvl="1" indent="-285637" algn="l" defTabSz="932103" rtl="0" eaLnBrk="1" fontAlgn="base" latinLnBrk="0" hangingPunct="1">
              <a:lnSpc>
                <a:spcPct val="110000"/>
              </a:lnSpc>
              <a:spcBef>
                <a:spcPct val="0"/>
              </a:spcBef>
              <a:spcAft>
                <a:spcPts val="600"/>
              </a:spcAft>
              <a:buClr>
                <a:srgbClr val="DC3C00"/>
              </a:buClr>
              <a:buSzPct val="90000"/>
              <a:buFont typeface="Segoe UI Symbol" panose="020B0502040204020203" pitchFamily="34" charset="0"/>
              <a:buChar char=""/>
              <a:tabLst/>
              <a:defRPr/>
            </a:pPr>
            <a:r>
              <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Training materials</a:t>
            </a:r>
          </a:p>
          <a:p>
            <a:pPr marL="285637" marR="0" lvl="1" indent="-285637" algn="l" defTabSz="932103" rtl="0" eaLnBrk="1" fontAlgn="base" latinLnBrk="0" hangingPunct="1">
              <a:lnSpc>
                <a:spcPct val="110000"/>
              </a:lnSpc>
              <a:spcBef>
                <a:spcPct val="0"/>
              </a:spcBef>
              <a:spcAft>
                <a:spcPts val="600"/>
              </a:spcAft>
              <a:buClr>
                <a:srgbClr val="DC3C00"/>
              </a:buClr>
              <a:buSzPct val="90000"/>
              <a:buFont typeface="Segoe UI Symbol" panose="020B0502040204020203" pitchFamily="34" charset="0"/>
              <a:buChar char=""/>
              <a:tabLst/>
              <a:defRPr/>
            </a:pPr>
            <a:r>
              <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Office 356 Learning Center</a:t>
            </a:r>
          </a:p>
          <a:p>
            <a:pPr marL="285637" marR="0" lvl="1" indent="-285637" algn="l" defTabSz="932103" rtl="0" eaLnBrk="1" fontAlgn="base" latinLnBrk="0" hangingPunct="1">
              <a:lnSpc>
                <a:spcPct val="110000"/>
              </a:lnSpc>
              <a:spcBef>
                <a:spcPct val="0"/>
              </a:spcBef>
              <a:spcAft>
                <a:spcPts val="600"/>
              </a:spcAft>
              <a:buClr>
                <a:srgbClr val="DC3C00"/>
              </a:buClr>
              <a:buSzPct val="90000"/>
              <a:buFont typeface="Segoe UI Symbol" panose="020B0502040204020203" pitchFamily="34" charset="0"/>
              <a:buChar char=""/>
              <a:tabLst/>
              <a:defRPr/>
            </a:pPr>
            <a:r>
              <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Measure and </a:t>
            </a:r>
            <a:r>
              <a:rPr lang="en-US" sz="1400" dirty="0">
                <a:gradFill>
                  <a:gsLst>
                    <a:gs pos="13889">
                      <a:srgbClr val="505050"/>
                    </a:gs>
                    <a:gs pos="28704">
                      <a:srgbClr val="505050"/>
                    </a:gs>
                  </a:gsLst>
                  <a:lin ang="5400000" scaled="0"/>
                </a:gradFill>
                <a:latin typeface="+mj-lt"/>
                <a:ea typeface="Segoe UI" pitchFamily="34" charset="0"/>
                <a:cs typeface="Segoe UI" pitchFamily="34" charset="0"/>
              </a:rPr>
              <a:t>S</a:t>
            </a:r>
            <a:r>
              <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hare </a:t>
            </a:r>
            <a:r>
              <a:rPr lang="en-US" sz="1400" noProof="0" dirty="0">
                <a:gradFill>
                  <a:gsLst>
                    <a:gs pos="13889">
                      <a:srgbClr val="505050"/>
                    </a:gs>
                    <a:gs pos="28704">
                      <a:srgbClr val="505050"/>
                    </a:gs>
                  </a:gsLst>
                  <a:lin ang="5400000" scaled="0"/>
                </a:gradFill>
                <a:latin typeface="+mj-lt"/>
                <a:ea typeface="Segoe UI" pitchFamily="34" charset="0"/>
                <a:cs typeface="Segoe UI" pitchFamily="34" charset="0"/>
              </a:rPr>
              <a:t>Success</a:t>
            </a:r>
            <a:r>
              <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 </a:t>
            </a:r>
            <a:r>
              <a:rPr lang="en-US" sz="1400" noProof="0" dirty="0">
                <a:gradFill>
                  <a:gsLst>
                    <a:gs pos="13889">
                      <a:srgbClr val="505050"/>
                    </a:gs>
                    <a:gs pos="28704">
                      <a:srgbClr val="505050"/>
                    </a:gs>
                  </a:gsLst>
                  <a:lin ang="5400000" scaled="0"/>
                </a:gradFill>
                <a:latin typeface="+mj-lt"/>
                <a:ea typeface="Segoe UI" pitchFamily="34" charset="0"/>
                <a:cs typeface="Segoe UI" pitchFamily="34" charset="0"/>
              </a:rPr>
              <a:t>Guide</a:t>
            </a:r>
            <a:endPar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endParaRPr>
          </a:p>
          <a:p>
            <a:pPr marL="285637" marR="0" lvl="1" indent="-285637" algn="l" defTabSz="932103" rtl="0" eaLnBrk="1" fontAlgn="base" latinLnBrk="0" hangingPunct="1">
              <a:lnSpc>
                <a:spcPct val="110000"/>
              </a:lnSpc>
              <a:spcBef>
                <a:spcPct val="0"/>
              </a:spcBef>
              <a:spcAft>
                <a:spcPts val="600"/>
              </a:spcAft>
              <a:buClr>
                <a:srgbClr val="DC3C00"/>
              </a:buClr>
              <a:buSzPct val="90000"/>
              <a:buFont typeface="Segoe UI Symbol" panose="020B0502040204020203" pitchFamily="34" charset="0"/>
              <a:buChar char=""/>
              <a:tabLst/>
              <a:defRPr/>
            </a:pPr>
            <a:r>
              <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Sample user satisfaction surveys</a:t>
            </a:r>
          </a:p>
        </p:txBody>
      </p:sp>
      <p:sp>
        <p:nvSpPr>
          <p:cNvPr id="120" name="Rectangle 119"/>
          <p:cNvSpPr/>
          <p:nvPr/>
        </p:nvSpPr>
        <p:spPr>
          <a:xfrm>
            <a:off x="8044971" y="4496267"/>
            <a:ext cx="2062286" cy="263918"/>
          </a:xfrm>
          <a:prstGeom prst="rect">
            <a:avLst/>
          </a:prstGeom>
        </p:spPr>
        <p:txBody>
          <a:bodyPr wrap="square">
            <a:spAutoFit/>
          </a:bodyPr>
          <a:lstStyle/>
          <a:p>
            <a:pPr marL="0" marR="0" lvl="0" indent="0" algn="l" defTabSz="932651" rtl="0" eaLnBrk="1" fontAlgn="base" latinLnBrk="0" hangingPunct="1">
              <a:lnSpc>
                <a:spcPct val="110000"/>
              </a:lnSpc>
              <a:spcBef>
                <a:spcPct val="0"/>
              </a:spcBef>
              <a:spcAft>
                <a:spcPct val="0"/>
              </a:spcAft>
              <a:buClrTx/>
              <a:buSzTx/>
              <a:buFontTx/>
              <a:buNone/>
              <a:tabLst/>
              <a:defRPr/>
            </a:pPr>
            <a:r>
              <a:rPr kumimoji="0" lang="en-US" sz="1100" b="1" i="0" u="sng" strike="noStrike" kern="1200" cap="none" spc="0" normalizeH="0" baseline="0" noProof="0" dirty="0">
                <a:ln>
                  <a:noFill/>
                </a:ln>
                <a:gradFill>
                  <a:gsLst>
                    <a:gs pos="63889">
                      <a:schemeClr val="tx1"/>
                    </a:gs>
                    <a:gs pos="39000">
                      <a:schemeClr val="tx1"/>
                    </a:gs>
                  </a:gsLst>
                  <a:lin ang="5400000" scaled="0"/>
                </a:gradFill>
                <a:effectLst/>
                <a:uLnTx/>
                <a:uFillTx/>
                <a:latin typeface="Segoe UI"/>
                <a:ea typeface="Segoe UI" pitchFamily="34" charset="0"/>
                <a:cs typeface="Segoe UI" pitchFamily="34" charset="0"/>
              </a:rPr>
              <a:t>microsoft.fasttrack.com</a:t>
            </a:r>
            <a:r>
              <a:rPr kumimoji="0" lang="en-US" sz="1100" b="1" i="0" u="none" strike="noStrike" kern="1200" cap="none" spc="0" normalizeH="0" baseline="0" noProof="0" dirty="0">
                <a:ln>
                  <a:noFill/>
                </a:ln>
                <a:gradFill>
                  <a:gsLst>
                    <a:gs pos="63889">
                      <a:schemeClr val="tx1"/>
                    </a:gs>
                    <a:gs pos="39000">
                      <a:schemeClr val="tx1"/>
                    </a:gs>
                  </a:gsLst>
                  <a:lin ang="5400000" scaled="0"/>
                </a:gradFill>
                <a:effectLst/>
                <a:uLnTx/>
                <a:uFillTx/>
                <a:latin typeface="Segoe UI"/>
                <a:ea typeface="Segoe UI" pitchFamily="34" charset="0"/>
                <a:cs typeface="Segoe UI" pitchFamily="34" charset="0"/>
              </a:rPr>
              <a:t> </a:t>
            </a:r>
            <a:r>
              <a:rPr kumimoji="0" lang="en-US" sz="1100" b="1" i="0" u="none" strike="noStrike" kern="1200" cap="none" spc="0" normalizeH="0" baseline="0" noProof="0" dirty="0">
                <a:ln>
                  <a:noFill/>
                </a:ln>
                <a:gradFill>
                  <a:gsLst>
                    <a:gs pos="63889">
                      <a:schemeClr val="tx1"/>
                    </a:gs>
                    <a:gs pos="39000">
                      <a:schemeClr val="tx1"/>
                    </a:gs>
                  </a:gsLst>
                  <a:lin ang="5400000" scaled="0"/>
                </a:gradFill>
                <a:effectLst/>
                <a:uLnTx/>
                <a:uFillTx/>
                <a:latin typeface="Segoe UI Symbol" panose="020B0502040204020203" pitchFamily="34" charset="0"/>
                <a:ea typeface="Segoe UI Symbol" panose="020B0502040204020203" pitchFamily="34" charset="0"/>
                <a:cs typeface="Segoe UI" pitchFamily="34" charset="0"/>
              </a:rPr>
              <a:t></a:t>
            </a:r>
            <a:endParaRPr kumimoji="0" lang="en-US" sz="1100" b="1" i="0" u="none" strike="noStrike" kern="1200" cap="none" spc="0" normalizeH="0" baseline="0" noProof="0" dirty="0">
              <a:ln>
                <a:noFill/>
              </a:ln>
              <a:gradFill>
                <a:gsLst>
                  <a:gs pos="63889">
                    <a:schemeClr val="tx1"/>
                  </a:gs>
                  <a:gs pos="39000">
                    <a:schemeClr val="tx1"/>
                  </a:gs>
                </a:gsLst>
                <a:lin ang="5400000" scaled="0"/>
              </a:gradFill>
              <a:effectLst/>
              <a:uLnTx/>
              <a:uFillTx/>
              <a:latin typeface="Segoe UI"/>
              <a:ea typeface="Segoe UI" pitchFamily="34" charset="0"/>
              <a:cs typeface="Segoe UI" pitchFamily="34" charset="0"/>
            </a:endParaRPr>
          </a:p>
        </p:txBody>
      </p:sp>
      <p:pic>
        <p:nvPicPr>
          <p:cNvPr id="44" name="Picture 43"/>
          <p:cNvPicPr>
            <a:picLocks noChangeAspect="1"/>
          </p:cNvPicPr>
          <p:nvPr/>
        </p:nvPicPr>
        <p:blipFill>
          <a:blip r:embed="rId3">
            <a:duotone>
              <a:schemeClr val="accent1">
                <a:shade val="45000"/>
                <a:satMod val="135000"/>
              </a:schemeClr>
              <a:prstClr val="white"/>
            </a:duotone>
          </a:blip>
          <a:stretch>
            <a:fillRect/>
          </a:stretch>
        </p:blipFill>
        <p:spPr>
          <a:xfrm>
            <a:off x="7652904" y="1928303"/>
            <a:ext cx="335601" cy="417940"/>
          </a:xfrm>
          <a:prstGeom prst="rect">
            <a:avLst/>
          </a:prstGeom>
        </p:spPr>
      </p:pic>
      <p:sp>
        <p:nvSpPr>
          <p:cNvPr id="2" name="Slide Number Placeholder 1"/>
          <p:cNvSpPr>
            <a:spLocks noGrp="1"/>
          </p:cNvSpPr>
          <p:nvPr>
            <p:ph type="sldNum" sz="quarter" idx="11"/>
          </p:nvPr>
        </p:nvSpPr>
        <p:spPr/>
        <p:txBody>
          <a:bodyPr/>
          <a:lstStyle/>
          <a:p>
            <a:fld id="{CF70A789-A4BF-46AC-BD1A-B99BD406E999}" type="slidenum">
              <a:rPr lang="en-US" smtClean="0"/>
              <a:t>3</a:t>
            </a:fld>
            <a:endParaRPr lang="en-US"/>
          </a:p>
        </p:txBody>
      </p:sp>
    </p:spTree>
    <p:extLst>
      <p:ext uri="{BB962C8B-B14F-4D97-AF65-F5344CB8AC3E}">
        <p14:creationId xmlns:p14="http://schemas.microsoft.com/office/powerpoint/2010/main" val="1755489166"/>
      </p:ext>
    </p:extLst>
  </p:cSld>
  <p:clrMapOvr>
    <a:masterClrMapping/>
  </p:clrMapOvr>
  <p:transition spd="med">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p:cNvPicPr>
            <a:picLocks noChangeAspect="1"/>
          </p:cNvPicPr>
          <p:nvPr/>
        </p:nvPicPr>
        <p:blipFill>
          <a:blip r:embed="rId3">
            <a:duotone>
              <a:prstClr val="black"/>
              <a:schemeClr val="accent6">
                <a:tint val="45000"/>
                <a:satMod val="400000"/>
              </a:schemeClr>
            </a:duotone>
          </a:blip>
          <a:stretch>
            <a:fillRect/>
          </a:stretch>
        </p:blipFill>
        <p:spPr>
          <a:xfrm>
            <a:off x="9881871" y="3431565"/>
            <a:ext cx="2114023" cy="1196092"/>
          </a:xfrm>
          <a:prstGeom prst="rect">
            <a:avLst/>
          </a:prstGeom>
        </p:spPr>
      </p:pic>
      <p:pic>
        <p:nvPicPr>
          <p:cNvPr id="68" name="Picture 67"/>
          <p:cNvPicPr>
            <a:picLocks noChangeAspect="1"/>
          </p:cNvPicPr>
          <p:nvPr/>
        </p:nvPicPr>
        <p:blipFill>
          <a:blip r:embed="rId4">
            <a:duotone>
              <a:prstClr val="black"/>
              <a:schemeClr val="accent6">
                <a:tint val="45000"/>
                <a:satMod val="400000"/>
              </a:schemeClr>
            </a:duotone>
          </a:blip>
          <a:stretch>
            <a:fillRect/>
          </a:stretch>
        </p:blipFill>
        <p:spPr>
          <a:xfrm flipH="1">
            <a:off x="5838046" y="2748616"/>
            <a:ext cx="3083829" cy="1271191"/>
          </a:xfrm>
          <a:prstGeom prst="rect">
            <a:avLst/>
          </a:prstGeom>
        </p:spPr>
      </p:pic>
      <p:pic>
        <p:nvPicPr>
          <p:cNvPr id="69" name="Picture 68"/>
          <p:cNvPicPr>
            <a:picLocks noChangeAspect="1"/>
          </p:cNvPicPr>
          <p:nvPr/>
        </p:nvPicPr>
        <p:blipFill>
          <a:blip r:embed="rId5">
            <a:duotone>
              <a:prstClr val="black"/>
              <a:schemeClr val="accent6">
                <a:tint val="45000"/>
                <a:satMod val="400000"/>
              </a:schemeClr>
            </a:duotone>
          </a:blip>
          <a:stretch>
            <a:fillRect/>
          </a:stretch>
        </p:blipFill>
        <p:spPr>
          <a:xfrm>
            <a:off x="7339643" y="740429"/>
            <a:ext cx="1906791" cy="1035787"/>
          </a:xfrm>
          <a:prstGeom prst="rect">
            <a:avLst/>
          </a:prstGeom>
        </p:spPr>
      </p:pic>
      <p:sp>
        <p:nvSpPr>
          <p:cNvPr id="2" name="Title 1"/>
          <p:cNvSpPr>
            <a:spLocks noGrp="1"/>
          </p:cNvSpPr>
          <p:nvPr>
            <p:ph type="title" idx="4294967295"/>
          </p:nvPr>
        </p:nvSpPr>
        <p:spPr>
          <a:xfrm>
            <a:off x="0" y="2184400"/>
            <a:ext cx="4589463" cy="1243013"/>
          </a:xfrm>
        </p:spPr>
        <p:txBody>
          <a:bodyPr anchor="ctr"/>
          <a:lstStyle/>
          <a:p>
            <a:pPr algn="l" defTabSz="914224">
              <a:lnSpc>
                <a:spcPts val="3499"/>
              </a:lnSpc>
              <a:defRPr/>
            </a:pPr>
            <a:r>
              <a:rPr lang="en-US" sz="3999" b="1" i="0" cap="all" spc="600" dirty="0">
                <a:gradFill>
                  <a:gsLst>
                    <a:gs pos="2586">
                      <a:schemeClr val="tx2"/>
                    </a:gs>
                    <a:gs pos="36000">
                      <a:schemeClr val="tx2"/>
                    </a:gs>
                  </a:gsLst>
                  <a:lin ang="5400000" scaled="0"/>
                </a:gradFill>
                <a:latin typeface="+mn-lt"/>
                <a:ea typeface="+mj-ea"/>
                <a:cs typeface="+mj-cs"/>
              </a:rPr>
              <a:t>Groom champions</a:t>
            </a:r>
          </a:p>
        </p:txBody>
      </p:sp>
      <p:sp>
        <p:nvSpPr>
          <p:cNvPr id="3" name="Rectangle 2"/>
          <p:cNvSpPr/>
          <p:nvPr/>
        </p:nvSpPr>
        <p:spPr>
          <a:xfrm>
            <a:off x="409387" y="3433012"/>
            <a:ext cx="4438356" cy="1337039"/>
          </a:xfrm>
          <a:prstGeom prst="rect">
            <a:avLst/>
          </a:prstGeom>
        </p:spPr>
        <p:txBody>
          <a:bodyPr wrap="square">
            <a:spAutoFit/>
          </a:bodyPr>
          <a:lstStyle/>
          <a:p>
            <a:pPr marL="0" marR="0" lvl="1" indent="0" algn="l" defTabSz="932384" rtl="0" eaLnBrk="1" fontAlgn="auto" latinLnBrk="0" hangingPunct="1">
              <a:lnSpc>
                <a:spcPct val="110000"/>
              </a:lnSpc>
              <a:spcBef>
                <a:spcPct val="20000"/>
              </a:spcBef>
              <a:spcAft>
                <a:spcPts val="340"/>
              </a:spcAft>
              <a:buClrTx/>
              <a:buSzPct val="90000"/>
              <a:buFontTx/>
              <a:buNone/>
              <a:tabLst/>
              <a:defRPr/>
            </a:pPr>
            <a:r>
              <a:rPr kumimoji="0" lang="en-US" sz="1800" b="1" i="0" u="none" strike="noStrike" kern="0" cap="none" spc="0" normalizeH="0" baseline="0" noProof="0" dirty="0">
                <a:ln>
                  <a:noFill/>
                </a:ln>
                <a:gradFill>
                  <a:gsLst>
                    <a:gs pos="2586">
                      <a:schemeClr val="tx1"/>
                    </a:gs>
                    <a:gs pos="36000">
                      <a:schemeClr val="tx1"/>
                    </a:gs>
                  </a:gsLst>
                  <a:lin ang="5400000" scaled="0"/>
                </a:gradFill>
                <a:effectLst/>
                <a:uLnTx/>
                <a:uFillTx/>
                <a:latin typeface="Segoe UI"/>
                <a:ea typeface="Segoe UI" pitchFamily="34" charset="0"/>
                <a:cs typeface="Segoe UI" pitchFamily="34" charset="0"/>
              </a:rPr>
              <a:t>Champions</a:t>
            </a:r>
            <a:r>
              <a:rPr kumimoji="0" lang="en-US" sz="1800" b="0" i="0" u="none" strike="noStrike" kern="0" cap="none" spc="0" normalizeH="0" baseline="0" noProof="0" dirty="0">
                <a:ln>
                  <a:noFill/>
                </a:ln>
                <a:gradFill>
                  <a:gsLst>
                    <a:gs pos="2586">
                      <a:schemeClr val="tx1"/>
                    </a:gs>
                    <a:gs pos="36000">
                      <a:schemeClr val="tx1"/>
                    </a:gs>
                  </a:gsLst>
                  <a:lin ang="5400000" scaled="0"/>
                </a:gradFill>
                <a:effectLst/>
                <a:uLnTx/>
                <a:uFillTx/>
                <a:latin typeface="Segoe UI"/>
                <a:ea typeface="Segoe UI" pitchFamily="34" charset="0"/>
                <a:cs typeface="Segoe UI" pitchFamily="34" charset="0"/>
              </a:rPr>
              <a:t> are not only passionate about what they do, but are also excited to evangelize and help their peers to learn more effective solutions.</a:t>
            </a:r>
          </a:p>
        </p:txBody>
      </p:sp>
      <p:pic>
        <p:nvPicPr>
          <p:cNvPr id="4" name="Picture 3"/>
          <p:cNvPicPr>
            <a:picLocks noChangeAspect="1"/>
          </p:cNvPicPr>
          <p:nvPr/>
        </p:nvPicPr>
        <p:blipFill>
          <a:blip r:embed="rId6"/>
          <a:stretch>
            <a:fillRect/>
          </a:stretch>
        </p:blipFill>
        <p:spPr>
          <a:xfrm>
            <a:off x="7339642" y="829205"/>
            <a:ext cx="3212415" cy="7881692"/>
          </a:xfrm>
          <a:prstGeom prst="rect">
            <a:avLst/>
          </a:prstGeom>
        </p:spPr>
      </p:pic>
      <p:sp>
        <p:nvSpPr>
          <p:cNvPr id="5" name="Slide Number Placeholder 4"/>
          <p:cNvSpPr>
            <a:spLocks noGrp="1"/>
          </p:cNvSpPr>
          <p:nvPr>
            <p:ph type="sldNum" sz="quarter" idx="11"/>
          </p:nvPr>
        </p:nvSpPr>
        <p:spPr/>
        <p:txBody>
          <a:bodyPr/>
          <a:lstStyle/>
          <a:p>
            <a:fld id="{CF70A789-A4BF-46AC-BD1A-B99BD406E999}" type="slidenum">
              <a:rPr lang="en-US" smtClean="0"/>
              <a:t>4</a:t>
            </a:fld>
            <a:endParaRPr lang="en-US"/>
          </a:p>
        </p:txBody>
      </p:sp>
    </p:spTree>
    <p:extLst>
      <p:ext uri="{BB962C8B-B14F-4D97-AF65-F5344CB8AC3E}">
        <p14:creationId xmlns:p14="http://schemas.microsoft.com/office/powerpoint/2010/main" val="128427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p:nvPr>
            <p:custDataLst>
              <p:tags r:id="rId1"/>
            </p:custDataLst>
            <p:extLst>
              <p:ext uri="{D42A27DB-BD31-4B8C-83A1-F6EECF244321}">
                <p14:modId xmlns:p14="http://schemas.microsoft.com/office/powerpoint/2010/main" val="3297137208"/>
              </p:ext>
            </p:extLst>
          </p:nvPr>
        </p:nvGraphicFramePr>
        <p:xfrm>
          <a:off x="1103614" y="2609633"/>
          <a:ext cx="10598191" cy="3423964"/>
        </p:xfrm>
        <a:graphic>
          <a:graphicData uri="http://schemas.openxmlformats.org/drawingml/2006/chart">
            <c:chart xmlns:c="http://schemas.openxmlformats.org/drawingml/2006/chart" xmlns:r="http://schemas.openxmlformats.org/officeDocument/2006/relationships" r:id="rId20"/>
          </a:graphicData>
        </a:graphic>
      </p:graphicFrame>
      <p:sp>
        <p:nvSpPr>
          <p:cNvPr id="36" name="TextBox 35"/>
          <p:cNvSpPr txBox="1"/>
          <p:nvPr>
            <p:custDataLst>
              <p:tags r:id="rId2"/>
            </p:custDataLst>
          </p:nvPr>
        </p:nvSpPr>
        <p:spPr>
          <a:xfrm>
            <a:off x="5268727" y="3067341"/>
            <a:ext cx="1149737" cy="153888"/>
          </a:xfrm>
          <a:prstGeom prst="rect">
            <a:avLst/>
          </a:prstGeom>
          <a:noFill/>
        </p:spPr>
        <p:txBody>
          <a:bodyPr wrap="square" lIns="0" tIns="0" rIns="0" bIns="0" rtlCol="0">
            <a:spAutoFit/>
          </a:bodyPr>
          <a:lstStyle/>
          <a:p>
            <a:r>
              <a:rPr lang="en-US" sz="1000" b="1" dirty="0">
                <a:gradFill>
                  <a:gsLst>
                    <a:gs pos="1852">
                      <a:schemeClr val="accent1"/>
                    </a:gs>
                    <a:gs pos="13889">
                      <a:schemeClr val="accent1"/>
                    </a:gs>
                  </a:gsLst>
                  <a:lin ang="5400000" scaled="0"/>
                </a:gradFill>
              </a:rPr>
              <a:t>IT employee</a:t>
            </a:r>
          </a:p>
        </p:txBody>
      </p:sp>
      <p:sp>
        <p:nvSpPr>
          <p:cNvPr id="2" name="Title 1"/>
          <p:cNvSpPr>
            <a:spLocks noGrp="1"/>
          </p:cNvSpPr>
          <p:nvPr>
            <p:ph type="title"/>
          </p:nvPr>
        </p:nvSpPr>
        <p:spPr/>
        <p:txBody>
          <a:bodyPr/>
          <a:lstStyle/>
          <a:p>
            <a:r>
              <a:rPr lang="en-US" sz="4000" dirty="0"/>
              <a:t>Why are champions important?</a:t>
            </a:r>
          </a:p>
        </p:txBody>
      </p:sp>
      <p:sp>
        <p:nvSpPr>
          <p:cNvPr id="27" name="Rectangle 26"/>
          <p:cNvSpPr/>
          <p:nvPr/>
        </p:nvSpPr>
        <p:spPr>
          <a:xfrm>
            <a:off x="274703" y="1008062"/>
            <a:ext cx="11384690" cy="634020"/>
          </a:xfrm>
          <a:prstGeom prst="rect">
            <a:avLst/>
          </a:prstGeom>
        </p:spPr>
        <p:txBody>
          <a:bodyPr wrap="square" lIns="182880" tIns="146304" rIns="182880" bIns="146304">
            <a:spAutoFit/>
          </a:bodyPr>
          <a:lstStyle/>
          <a:p>
            <a:pPr marL="0" lvl="1" defTabSz="932472" fontAlgn="base">
              <a:lnSpc>
                <a:spcPct val="110000"/>
              </a:lnSpc>
              <a:spcBef>
                <a:spcPct val="0"/>
              </a:spcBef>
              <a:spcAft>
                <a:spcPct val="0"/>
              </a:spcAft>
            </a:pPr>
            <a:r>
              <a:rPr lang="en-US" sz="2000" dirty="0">
                <a:gradFill>
                  <a:gsLst>
                    <a:gs pos="13889">
                      <a:schemeClr val="accent1"/>
                    </a:gs>
                    <a:gs pos="28704">
                      <a:schemeClr val="accent1"/>
                    </a:gs>
                  </a:gsLst>
                  <a:lin ang="5400000" scaled="0"/>
                </a:gradFill>
                <a:ea typeface="Segoe UI" pitchFamily="34" charset="0"/>
                <a:cs typeface="Segoe UI" pitchFamily="34" charset="0"/>
              </a:rPr>
              <a:t>Learning via coworkers is among the most effective and most used methods.</a:t>
            </a:r>
          </a:p>
        </p:txBody>
      </p:sp>
      <p:cxnSp>
        <p:nvCxnSpPr>
          <p:cNvPr id="29" name="Straight Connector 28"/>
          <p:cNvCxnSpPr/>
          <p:nvPr>
            <p:custDataLst>
              <p:tags r:id="rId3"/>
            </p:custDataLst>
          </p:nvPr>
        </p:nvCxnSpPr>
        <p:spPr>
          <a:xfrm>
            <a:off x="6355835" y="2704862"/>
            <a:ext cx="0" cy="2779033"/>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4"/>
            </p:custDataLst>
          </p:nvPr>
        </p:nvCxnSpPr>
        <p:spPr>
          <a:xfrm>
            <a:off x="1621511" y="3962400"/>
            <a:ext cx="9719137"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1" name="Rectangle 30"/>
          <p:cNvSpPr/>
          <p:nvPr>
            <p:custDataLst>
              <p:tags r:id="rId5"/>
            </p:custDataLst>
          </p:nvPr>
        </p:nvSpPr>
        <p:spPr bwMode="auto">
          <a:xfrm>
            <a:off x="6421266" y="5227029"/>
            <a:ext cx="4874004" cy="256866"/>
          </a:xfrm>
          <a:prstGeom prst="rect">
            <a:avLst/>
          </a:prstGeom>
          <a:solidFill>
            <a:schemeClr val="accent3"/>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016" fontAlgn="base">
              <a:spcBef>
                <a:spcPct val="0"/>
              </a:spcBef>
              <a:spcAft>
                <a:spcPct val="0"/>
              </a:spcAft>
            </a:pPr>
            <a:r>
              <a:rPr lang="en-US" sz="1020" b="1" spc="-31" dirty="0">
                <a:gradFill>
                  <a:gsLst>
                    <a:gs pos="13889">
                      <a:srgbClr val="FFFFFF"/>
                    </a:gs>
                    <a:gs pos="55000">
                      <a:srgbClr val="FFFFFF"/>
                    </a:gs>
                  </a:gsLst>
                  <a:lin ang="5400000" scaled="0"/>
                </a:gradFill>
                <a:ea typeface="Segoe UI" panose="020B0502040204020203" pitchFamily="34" charset="0"/>
                <a:cs typeface="Segoe UI" panose="020B0502040204020203" pitchFamily="34" charset="0"/>
              </a:rPr>
              <a:t>Self-learning is largely ineffective, but currently part of learning process for many</a:t>
            </a:r>
          </a:p>
        </p:txBody>
      </p:sp>
      <p:sp>
        <p:nvSpPr>
          <p:cNvPr id="32" name="Rectangle 31"/>
          <p:cNvSpPr/>
          <p:nvPr>
            <p:custDataLst>
              <p:tags r:id="rId6"/>
            </p:custDataLst>
          </p:nvPr>
        </p:nvSpPr>
        <p:spPr bwMode="auto">
          <a:xfrm>
            <a:off x="6421266" y="2704861"/>
            <a:ext cx="4874004" cy="256032"/>
          </a:xfrm>
          <a:prstGeom prst="rect">
            <a:avLst/>
          </a:prstGeom>
          <a:solidFill>
            <a:srgbClr val="50505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016" fontAlgn="base">
              <a:spcBef>
                <a:spcPct val="0"/>
              </a:spcBef>
              <a:spcAft>
                <a:spcPct val="0"/>
              </a:spcAft>
            </a:pPr>
            <a:r>
              <a:rPr lang="en-US" sz="1020" b="1" dirty="0">
                <a:gradFill>
                  <a:gsLst>
                    <a:gs pos="13889">
                      <a:srgbClr val="FFFFFF"/>
                    </a:gs>
                    <a:gs pos="55000">
                      <a:srgbClr val="FFFFFF"/>
                    </a:gs>
                  </a:gsLst>
                  <a:lin ang="5400000" scaled="0"/>
                </a:gradFill>
                <a:ea typeface="Segoe UI" panose="020B0502040204020203" pitchFamily="34" charset="0"/>
                <a:cs typeface="Segoe UI" panose="020B0502040204020203" pitchFamily="34" charset="0"/>
              </a:rPr>
              <a:t>Learning via coworkers is among the most effective and most used methods</a:t>
            </a:r>
          </a:p>
        </p:txBody>
      </p:sp>
      <p:sp>
        <p:nvSpPr>
          <p:cNvPr id="33" name="Rectangle 32"/>
          <p:cNvSpPr/>
          <p:nvPr>
            <p:custDataLst>
              <p:tags r:id="rId7"/>
            </p:custDataLst>
          </p:nvPr>
        </p:nvSpPr>
        <p:spPr bwMode="auto">
          <a:xfrm>
            <a:off x="1608193" y="2704861"/>
            <a:ext cx="4699568" cy="256032"/>
          </a:xfrm>
          <a:prstGeom prst="rect">
            <a:avLst/>
          </a:prstGeom>
          <a:solidFill>
            <a:schemeClr val="accent1"/>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016" fontAlgn="base">
              <a:spcBef>
                <a:spcPct val="0"/>
              </a:spcBef>
              <a:spcAft>
                <a:spcPct val="0"/>
              </a:spcAft>
            </a:pPr>
            <a:r>
              <a:rPr lang="en-US" sz="1020" b="1" dirty="0">
                <a:gradFill>
                  <a:gsLst>
                    <a:gs pos="13889">
                      <a:srgbClr val="FFFFFF"/>
                    </a:gs>
                    <a:gs pos="55000">
                      <a:srgbClr val="FFFFFF"/>
                    </a:gs>
                  </a:gsLst>
                  <a:lin ang="5400000" scaled="0"/>
                </a:gradFill>
                <a:ea typeface="Segoe UI" panose="020B0502040204020203" pitchFamily="34" charset="0"/>
                <a:cs typeface="Segoe UI" panose="020B0502040204020203" pitchFamily="34" charset="0"/>
              </a:rPr>
              <a:t>These methods are underutilized (low usage, but have high effectiveness)</a:t>
            </a:r>
          </a:p>
        </p:txBody>
      </p:sp>
      <p:sp>
        <p:nvSpPr>
          <p:cNvPr id="34" name="TextBox 33"/>
          <p:cNvSpPr txBox="1"/>
          <p:nvPr>
            <p:custDataLst>
              <p:tags r:id="rId8"/>
            </p:custDataLst>
          </p:nvPr>
        </p:nvSpPr>
        <p:spPr>
          <a:xfrm>
            <a:off x="3114735" y="3062067"/>
            <a:ext cx="1149737" cy="153888"/>
          </a:xfrm>
          <a:prstGeom prst="rect">
            <a:avLst/>
          </a:prstGeom>
          <a:noFill/>
        </p:spPr>
        <p:txBody>
          <a:bodyPr wrap="square" lIns="0" tIns="0" rIns="0" bIns="0" rtlCol="0">
            <a:spAutoFit/>
          </a:bodyPr>
          <a:lstStyle/>
          <a:p>
            <a:r>
              <a:rPr lang="en-US" sz="1000" b="1" dirty="0">
                <a:gradFill>
                  <a:gsLst>
                    <a:gs pos="1852">
                      <a:schemeClr val="accent1"/>
                    </a:gs>
                    <a:gs pos="13889">
                      <a:schemeClr val="accent1"/>
                    </a:gs>
                  </a:gsLst>
                  <a:lin ang="5400000" scaled="0"/>
                </a:gradFill>
              </a:rPr>
              <a:t>My manager</a:t>
            </a:r>
          </a:p>
        </p:txBody>
      </p:sp>
      <p:sp>
        <p:nvSpPr>
          <p:cNvPr id="35" name="TextBox 34"/>
          <p:cNvSpPr txBox="1"/>
          <p:nvPr>
            <p:custDataLst>
              <p:tags r:id="rId9"/>
            </p:custDataLst>
          </p:nvPr>
        </p:nvSpPr>
        <p:spPr>
          <a:xfrm>
            <a:off x="2746924" y="3258019"/>
            <a:ext cx="1149737" cy="307777"/>
          </a:xfrm>
          <a:prstGeom prst="rect">
            <a:avLst/>
          </a:prstGeom>
          <a:noFill/>
        </p:spPr>
        <p:txBody>
          <a:bodyPr wrap="square" lIns="0" tIns="0" rIns="0" bIns="0" rtlCol="0">
            <a:spAutoFit/>
          </a:bodyPr>
          <a:lstStyle/>
          <a:p>
            <a:r>
              <a:rPr lang="en-US" sz="1000" b="1" dirty="0">
                <a:gradFill>
                  <a:gsLst>
                    <a:gs pos="1852">
                      <a:schemeClr val="accent1"/>
                    </a:gs>
                    <a:gs pos="13889">
                      <a:schemeClr val="accent1"/>
                    </a:gs>
                  </a:gsLst>
                  <a:lin ang="5400000" scaled="0"/>
                </a:gradFill>
              </a:rPr>
              <a:t>Formal training (external)</a:t>
            </a:r>
          </a:p>
        </p:txBody>
      </p:sp>
      <p:sp>
        <p:nvSpPr>
          <p:cNvPr id="37" name="TextBox 36"/>
          <p:cNvSpPr txBox="1"/>
          <p:nvPr>
            <p:custDataLst>
              <p:tags r:id="rId10"/>
            </p:custDataLst>
          </p:nvPr>
        </p:nvSpPr>
        <p:spPr>
          <a:xfrm>
            <a:off x="4741542" y="3252402"/>
            <a:ext cx="1149737" cy="307777"/>
          </a:xfrm>
          <a:prstGeom prst="rect">
            <a:avLst/>
          </a:prstGeom>
          <a:noFill/>
        </p:spPr>
        <p:txBody>
          <a:bodyPr wrap="square" lIns="0" tIns="0" rIns="0" bIns="0" rtlCol="0">
            <a:spAutoFit/>
          </a:bodyPr>
          <a:lstStyle/>
          <a:p>
            <a:r>
              <a:rPr lang="en-US" sz="1000" b="1" dirty="0">
                <a:gradFill>
                  <a:gsLst>
                    <a:gs pos="1852">
                      <a:schemeClr val="accent1"/>
                    </a:gs>
                    <a:gs pos="13889">
                      <a:schemeClr val="accent1"/>
                    </a:gs>
                  </a:gsLst>
                  <a:lin ang="5400000" scaled="0"/>
                </a:gradFill>
              </a:rPr>
              <a:t>Formal training (internal)</a:t>
            </a:r>
          </a:p>
        </p:txBody>
      </p:sp>
      <p:sp>
        <p:nvSpPr>
          <p:cNvPr id="38" name="TextBox 37"/>
          <p:cNvSpPr txBox="1"/>
          <p:nvPr>
            <p:custDataLst>
              <p:tags r:id="rId11"/>
            </p:custDataLst>
          </p:nvPr>
        </p:nvSpPr>
        <p:spPr>
          <a:xfrm>
            <a:off x="7948772" y="2999981"/>
            <a:ext cx="1731003" cy="307777"/>
          </a:xfrm>
          <a:prstGeom prst="rect">
            <a:avLst/>
          </a:prstGeom>
          <a:noFill/>
        </p:spPr>
        <p:txBody>
          <a:bodyPr wrap="square" lIns="0" tIns="0" rIns="0" bIns="0" rtlCol="0">
            <a:spAutoFit/>
          </a:bodyPr>
          <a:lstStyle/>
          <a:p>
            <a:r>
              <a:rPr lang="en-US" sz="1000" b="1" dirty="0">
                <a:gradFill>
                  <a:gsLst>
                    <a:gs pos="926">
                      <a:srgbClr val="505050"/>
                    </a:gs>
                    <a:gs pos="13889">
                      <a:srgbClr val="505050"/>
                    </a:gs>
                  </a:gsLst>
                  <a:lin ang="5400000" scaled="0"/>
                </a:gradFill>
              </a:rPr>
              <a:t>Coworker </a:t>
            </a:r>
          </a:p>
          <a:p>
            <a:r>
              <a:rPr lang="en-US" sz="1000" b="1" dirty="0">
                <a:gradFill>
                  <a:gsLst>
                    <a:gs pos="926">
                      <a:srgbClr val="505050"/>
                    </a:gs>
                    <a:gs pos="13889">
                      <a:srgbClr val="505050"/>
                    </a:gs>
                  </a:gsLst>
                  <a:lin ang="5400000" scaled="0"/>
                </a:gradFill>
              </a:rPr>
              <a:t>(non-manager, non-IT)</a:t>
            </a:r>
          </a:p>
        </p:txBody>
      </p:sp>
      <p:sp>
        <p:nvSpPr>
          <p:cNvPr id="39" name="TextBox 38"/>
          <p:cNvSpPr txBox="1"/>
          <p:nvPr>
            <p:custDataLst>
              <p:tags r:id="rId12"/>
            </p:custDataLst>
          </p:nvPr>
        </p:nvSpPr>
        <p:spPr>
          <a:xfrm>
            <a:off x="9227509" y="4617043"/>
            <a:ext cx="1731003" cy="307777"/>
          </a:xfrm>
          <a:prstGeom prst="rect">
            <a:avLst/>
          </a:prstGeom>
          <a:noFill/>
        </p:spPr>
        <p:txBody>
          <a:bodyPr wrap="square" lIns="0" tIns="0" rIns="0" bIns="0" rtlCol="0">
            <a:spAutoFit/>
          </a:bodyPr>
          <a:lstStyle/>
          <a:p>
            <a:pPr algn="r"/>
            <a:r>
              <a:rPr lang="en-US" sz="1000" b="1" dirty="0">
                <a:gradFill>
                  <a:gsLst>
                    <a:gs pos="94444">
                      <a:schemeClr val="accent3"/>
                    </a:gs>
                    <a:gs pos="85185">
                      <a:schemeClr val="accent3"/>
                    </a:gs>
                  </a:gsLst>
                  <a:lin ang="5400000" scaled="0"/>
                </a:gradFill>
              </a:rPr>
              <a:t>Myself, through </a:t>
            </a:r>
            <a:br>
              <a:rPr lang="en-US" sz="1000" b="1" dirty="0">
                <a:gradFill>
                  <a:gsLst>
                    <a:gs pos="94444">
                      <a:schemeClr val="accent3"/>
                    </a:gs>
                    <a:gs pos="85185">
                      <a:schemeClr val="accent3"/>
                    </a:gs>
                  </a:gsLst>
                  <a:lin ang="5400000" scaled="0"/>
                </a:gradFill>
              </a:rPr>
            </a:br>
            <a:r>
              <a:rPr lang="en-US" sz="1000" b="1" dirty="0">
                <a:gradFill>
                  <a:gsLst>
                    <a:gs pos="94444">
                      <a:schemeClr val="accent3"/>
                    </a:gs>
                    <a:gs pos="85185">
                      <a:schemeClr val="accent3"/>
                    </a:gs>
                  </a:gsLst>
                  <a:lin ang="5400000" scaled="0"/>
                </a:gradFill>
              </a:rPr>
              <a:t>trial and error</a:t>
            </a:r>
          </a:p>
        </p:txBody>
      </p:sp>
      <p:sp>
        <p:nvSpPr>
          <p:cNvPr id="40" name="TextBox 39"/>
          <p:cNvSpPr txBox="1"/>
          <p:nvPr>
            <p:custDataLst>
              <p:tags r:id="rId13"/>
            </p:custDataLst>
          </p:nvPr>
        </p:nvSpPr>
        <p:spPr>
          <a:xfrm>
            <a:off x="1412527" y="4292888"/>
            <a:ext cx="1526042" cy="153888"/>
          </a:xfrm>
          <a:prstGeom prst="rect">
            <a:avLst/>
          </a:prstGeom>
          <a:noFill/>
        </p:spPr>
        <p:txBody>
          <a:bodyPr wrap="square" lIns="0" tIns="0" rIns="0" bIns="0" rtlCol="0">
            <a:spAutoFit/>
          </a:bodyPr>
          <a:lstStyle/>
          <a:p>
            <a:pPr algn="ctr"/>
            <a:r>
              <a:rPr lang="en-US" sz="1000" dirty="0">
                <a:gradFill>
                  <a:gsLst>
                    <a:gs pos="27778">
                      <a:srgbClr val="505050"/>
                    </a:gs>
                    <a:gs pos="51000">
                      <a:srgbClr val="505050"/>
                    </a:gs>
                  </a:gsLst>
                  <a:lin ang="5400000" scaled="0"/>
                </a:gradFill>
              </a:rPr>
              <a:t>Community forums</a:t>
            </a:r>
          </a:p>
        </p:txBody>
      </p:sp>
      <p:sp>
        <p:nvSpPr>
          <p:cNvPr id="41" name="TextBox 40"/>
          <p:cNvSpPr txBox="1"/>
          <p:nvPr>
            <p:custDataLst>
              <p:tags r:id="rId14"/>
            </p:custDataLst>
          </p:nvPr>
        </p:nvSpPr>
        <p:spPr>
          <a:xfrm>
            <a:off x="1941341" y="4558890"/>
            <a:ext cx="1526042" cy="153888"/>
          </a:xfrm>
          <a:prstGeom prst="rect">
            <a:avLst/>
          </a:prstGeom>
          <a:noFill/>
        </p:spPr>
        <p:txBody>
          <a:bodyPr wrap="square" lIns="0" tIns="0" rIns="0" bIns="0" rtlCol="0">
            <a:spAutoFit/>
          </a:bodyPr>
          <a:lstStyle/>
          <a:p>
            <a:pPr algn="ctr"/>
            <a:r>
              <a:rPr lang="en-US" sz="1000" dirty="0">
                <a:gradFill>
                  <a:gsLst>
                    <a:gs pos="27778">
                      <a:srgbClr val="505050"/>
                    </a:gs>
                    <a:gs pos="51000">
                      <a:srgbClr val="505050"/>
                    </a:gs>
                  </a:gsLst>
                  <a:lin ang="5400000" scaled="0"/>
                </a:gradFill>
              </a:rPr>
              <a:t>Microsoft’s website</a:t>
            </a:r>
          </a:p>
        </p:txBody>
      </p:sp>
      <p:sp>
        <p:nvSpPr>
          <p:cNvPr id="42" name="TextBox 41"/>
          <p:cNvSpPr txBox="1"/>
          <p:nvPr>
            <p:custDataLst>
              <p:tags r:id="rId15"/>
            </p:custDataLst>
          </p:nvPr>
        </p:nvSpPr>
        <p:spPr>
          <a:xfrm>
            <a:off x="3767587" y="4244671"/>
            <a:ext cx="1526042" cy="153888"/>
          </a:xfrm>
          <a:prstGeom prst="rect">
            <a:avLst/>
          </a:prstGeom>
          <a:noFill/>
        </p:spPr>
        <p:txBody>
          <a:bodyPr wrap="square" lIns="0" tIns="0" rIns="0" bIns="0" rtlCol="0">
            <a:spAutoFit/>
          </a:bodyPr>
          <a:lstStyle/>
          <a:p>
            <a:r>
              <a:rPr lang="en-US" sz="1000" dirty="0">
                <a:gradFill>
                  <a:gsLst>
                    <a:gs pos="27778">
                      <a:srgbClr val="505050"/>
                    </a:gs>
                    <a:gs pos="51000">
                      <a:srgbClr val="505050"/>
                    </a:gs>
                  </a:gsLst>
                  <a:lin ang="5400000" scaled="0"/>
                </a:gradFill>
              </a:rPr>
              <a:t>User guide or manual</a:t>
            </a:r>
          </a:p>
        </p:txBody>
      </p:sp>
      <p:sp>
        <p:nvSpPr>
          <p:cNvPr id="43" name="TextBox 42"/>
          <p:cNvSpPr txBox="1"/>
          <p:nvPr>
            <p:custDataLst>
              <p:tags r:id="rId16"/>
            </p:custDataLst>
          </p:nvPr>
        </p:nvSpPr>
        <p:spPr>
          <a:xfrm>
            <a:off x="4200281" y="4492680"/>
            <a:ext cx="2395167" cy="153888"/>
          </a:xfrm>
          <a:prstGeom prst="rect">
            <a:avLst/>
          </a:prstGeom>
          <a:noFill/>
        </p:spPr>
        <p:txBody>
          <a:bodyPr wrap="square" lIns="0" tIns="0" rIns="0" bIns="0" rtlCol="0">
            <a:spAutoFit/>
          </a:bodyPr>
          <a:lstStyle/>
          <a:p>
            <a:r>
              <a:rPr lang="en-US" sz="1000" dirty="0">
                <a:gradFill>
                  <a:gsLst>
                    <a:gs pos="27778">
                      <a:srgbClr val="505050"/>
                    </a:gs>
                    <a:gs pos="51000">
                      <a:srgbClr val="505050"/>
                    </a:gs>
                  </a:gsLst>
                  <a:lin ang="5400000" scaled="0"/>
                </a:gradFill>
              </a:rPr>
              <a:t>Online tutorials or webinars</a:t>
            </a:r>
          </a:p>
        </p:txBody>
      </p:sp>
      <p:sp>
        <p:nvSpPr>
          <p:cNvPr id="44" name="TextBox 43"/>
          <p:cNvSpPr txBox="1"/>
          <p:nvPr>
            <p:custDataLst>
              <p:tags r:id="rId17"/>
            </p:custDataLst>
          </p:nvPr>
        </p:nvSpPr>
        <p:spPr>
          <a:xfrm>
            <a:off x="4201571" y="4630305"/>
            <a:ext cx="1526042" cy="153888"/>
          </a:xfrm>
          <a:prstGeom prst="rect">
            <a:avLst/>
          </a:prstGeom>
          <a:noFill/>
        </p:spPr>
        <p:txBody>
          <a:bodyPr wrap="square" lIns="0" tIns="0" rIns="0" bIns="0" rtlCol="0">
            <a:spAutoFit/>
          </a:bodyPr>
          <a:lstStyle/>
          <a:p>
            <a:r>
              <a:rPr lang="en-US" sz="1000" dirty="0">
                <a:gradFill>
                  <a:gsLst>
                    <a:gs pos="27778">
                      <a:srgbClr val="505050"/>
                    </a:gs>
                    <a:gs pos="51000">
                      <a:srgbClr val="505050"/>
                    </a:gs>
                  </a:gsLst>
                  <a:lin ang="5400000" scaled="0"/>
                </a:gradFill>
              </a:rPr>
              <a:t>Search engine</a:t>
            </a:r>
          </a:p>
        </p:txBody>
      </p:sp>
      <p:sp>
        <p:nvSpPr>
          <p:cNvPr id="65" name="Rectangle 64"/>
          <p:cNvSpPr/>
          <p:nvPr/>
        </p:nvSpPr>
        <p:spPr>
          <a:xfrm rot="16200000">
            <a:off x="-82561" y="3845597"/>
            <a:ext cx="1758425" cy="461665"/>
          </a:xfrm>
          <a:prstGeom prst="rect">
            <a:avLst/>
          </a:prstGeom>
        </p:spPr>
        <p:txBody>
          <a:bodyPr wrap="square">
            <a:spAutoFit/>
          </a:bodyPr>
          <a:lstStyle/>
          <a:p>
            <a:pPr defTabSz="932016" fontAlgn="base">
              <a:spcBef>
                <a:spcPct val="0"/>
              </a:spcBef>
              <a:spcAft>
                <a:spcPct val="0"/>
              </a:spcAft>
            </a:pPr>
            <a:r>
              <a:rPr lang="en-US" sz="1200" dirty="0">
                <a:gradFill>
                  <a:gsLst>
                    <a:gs pos="13889">
                      <a:schemeClr val="accent4">
                        <a:lumMod val="50000"/>
                      </a:schemeClr>
                    </a:gs>
                    <a:gs pos="28704">
                      <a:schemeClr val="accent4">
                        <a:lumMod val="50000"/>
                      </a:schemeClr>
                    </a:gs>
                  </a:gsLst>
                  <a:lin ang="5400000" scaled="0"/>
                </a:gradFill>
                <a:ea typeface="Segoe UI" pitchFamily="34" charset="0"/>
                <a:cs typeface="Segoe UI" pitchFamily="34" charset="0"/>
              </a:rPr>
              <a:t>% who said method was “very helpful”</a:t>
            </a:r>
          </a:p>
        </p:txBody>
      </p:sp>
      <p:sp>
        <p:nvSpPr>
          <p:cNvPr id="66" name="Rectangle 65"/>
          <p:cNvSpPr/>
          <p:nvPr/>
        </p:nvSpPr>
        <p:spPr bwMode="auto">
          <a:xfrm>
            <a:off x="157162" y="1995095"/>
            <a:ext cx="12436475" cy="4353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marL="116529" lvl="1" algn="ctr" defTabSz="932190" fontAlgn="base">
              <a:lnSpc>
                <a:spcPct val="114000"/>
              </a:lnSpc>
              <a:spcBef>
                <a:spcPts val="612"/>
              </a:spcBef>
              <a:spcAft>
                <a:spcPts val="306"/>
              </a:spcAft>
              <a:buClr>
                <a:srgbClr val="DC3C00"/>
              </a:buClr>
            </a:pPr>
            <a:r>
              <a:rPr lang="en-US" dirty="0">
                <a:ln w="3175">
                  <a:noFill/>
                </a:ln>
                <a:gradFill>
                  <a:gsLst>
                    <a:gs pos="1250">
                      <a:schemeClr val="accent4"/>
                    </a:gs>
                    <a:gs pos="100000">
                      <a:schemeClr val="accent4"/>
                    </a:gs>
                  </a:gsLst>
                  <a:lin ang="5400000" scaled="0"/>
                </a:gradFill>
                <a:cs typeface="Segoe UI Semilight" panose="020B0402040204020203" pitchFamily="34" charset="0"/>
              </a:rPr>
              <a:t>Percent using learning method versus helpfulness</a:t>
            </a:r>
          </a:p>
        </p:txBody>
      </p:sp>
      <p:cxnSp>
        <p:nvCxnSpPr>
          <p:cNvPr id="4" name="Straight Connector 3"/>
          <p:cNvCxnSpPr>
            <a:cxnSpLocks/>
          </p:cNvCxnSpPr>
          <p:nvPr/>
        </p:nvCxnSpPr>
        <p:spPr>
          <a:xfrm flipV="1">
            <a:off x="3552494" y="4335391"/>
            <a:ext cx="167019" cy="23333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CF70A789-A4BF-46AC-BD1A-B99BD406E999}" type="slidenum">
              <a:rPr lang="en-US" smtClean="0"/>
              <a:t>5</a:t>
            </a:fld>
            <a:endParaRPr lang="en-US"/>
          </a:p>
        </p:txBody>
      </p:sp>
    </p:spTree>
    <p:extLst>
      <p:ext uri="{BB962C8B-B14F-4D97-AF65-F5344CB8AC3E}">
        <p14:creationId xmlns:p14="http://schemas.microsoft.com/office/powerpoint/2010/main" val="3764625397"/>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4846638" y="-1"/>
            <a:ext cx="7589837" cy="6994525"/>
          </a:xfrm>
          <a:prstGeom prst="rect">
            <a:avLst/>
          </a:prstGeom>
          <a:solidFill>
            <a:schemeClr val="tx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45720" bIns="45720" numCol="1" spcCol="0" rtlCol="0" fromWordArt="0" anchor="t" anchorCtr="0" forceAA="0" compatLnSpc="1">
            <a:prstTxWarp prst="textNoShape">
              <a:avLst/>
            </a:prstTxWarp>
            <a:noAutofit/>
          </a:bodyPr>
          <a:lstStyle/>
          <a:p>
            <a:pPr lvl="0" defTabSz="914099" fontAlgn="base">
              <a:spcBef>
                <a:spcPct val="0"/>
              </a:spcBef>
              <a:spcAft>
                <a:spcPct val="0"/>
              </a:spcAft>
              <a:defRPr/>
            </a:pPr>
            <a:endParaRPr kumimoji="0" lang="en-US" sz="2200" b="0" i="0" u="none" strike="noStrike" kern="0" cap="none" spc="0" normalizeH="0" baseline="0" noProof="0" dirty="0">
              <a:ln>
                <a:noFill/>
              </a:ln>
              <a:gradFill>
                <a:gsLst>
                  <a:gs pos="92623">
                    <a:schemeClr val="accent1"/>
                  </a:gs>
                  <a:gs pos="79508">
                    <a:schemeClr val="accent1"/>
                  </a:gs>
                </a:gsLst>
                <a:lin ang="5400000" scaled="1"/>
              </a:gradFill>
              <a:effectLst/>
              <a:uLnTx/>
              <a:uFillTx/>
              <a:ea typeface="Segoe UI" pitchFamily="34" charset="0"/>
              <a:cs typeface="Segoe UI" pitchFamily="34" charset="0"/>
            </a:endParaRPr>
          </a:p>
        </p:txBody>
      </p:sp>
      <p:sp>
        <p:nvSpPr>
          <p:cNvPr id="2" name="Title 1"/>
          <p:cNvSpPr>
            <a:spLocks noGrp="1"/>
          </p:cNvSpPr>
          <p:nvPr>
            <p:ph type="title" idx="4294967295"/>
          </p:nvPr>
        </p:nvSpPr>
        <p:spPr>
          <a:xfrm>
            <a:off x="0" y="296863"/>
            <a:ext cx="4130675" cy="763587"/>
          </a:xfrm>
        </p:spPr>
        <p:txBody>
          <a:bodyPr/>
          <a:lstStyle/>
          <a:p>
            <a:r>
              <a:rPr lang="en-US" sz="4400" dirty="0">
                <a:gradFill>
                  <a:gsLst>
                    <a:gs pos="13889">
                      <a:schemeClr val="accent4"/>
                    </a:gs>
                    <a:gs pos="28704">
                      <a:schemeClr val="accent4"/>
                    </a:gs>
                  </a:gsLst>
                  <a:lin ang="5400000" scaled="0"/>
                </a:gradFill>
              </a:rPr>
              <a:t>How will champions support you?</a:t>
            </a:r>
          </a:p>
        </p:txBody>
      </p:sp>
      <p:sp>
        <p:nvSpPr>
          <p:cNvPr id="4" name="Rectangle 3"/>
          <p:cNvSpPr/>
          <p:nvPr/>
        </p:nvSpPr>
        <p:spPr>
          <a:xfrm>
            <a:off x="4997394" y="1200738"/>
            <a:ext cx="6052897" cy="443198"/>
          </a:xfrm>
          <a:prstGeom prst="rect">
            <a:avLst/>
          </a:prstGeom>
        </p:spPr>
        <p:txBody>
          <a:bodyPr wrap="square">
            <a:spAutoFit/>
          </a:bodyPr>
          <a:lstStyle/>
          <a:p>
            <a:pPr marL="116529" lvl="1" defTabSz="932190" fontAlgn="base">
              <a:lnSpc>
                <a:spcPct val="114000"/>
              </a:lnSpc>
              <a:spcBef>
                <a:spcPts val="612"/>
              </a:spcBef>
              <a:spcAft>
                <a:spcPts val="306"/>
              </a:spcAft>
              <a:buClr>
                <a:srgbClr val="DC3C00"/>
              </a:buClr>
            </a:pPr>
            <a:r>
              <a:rPr lang="en-US" sz="2000" dirty="0">
                <a:ln w="3175">
                  <a:noFill/>
                </a:ln>
                <a:gradFill>
                  <a:gsLst>
                    <a:gs pos="1250">
                      <a:srgbClr val="DC3C00"/>
                    </a:gs>
                    <a:gs pos="100000">
                      <a:srgbClr val="DC3C00"/>
                    </a:gs>
                  </a:gsLst>
                  <a:lin ang="5400000" scaled="0"/>
                </a:gradFill>
                <a:cs typeface="Segoe UI Semilight" panose="020B0402040204020203" pitchFamily="34" charset="0"/>
              </a:rPr>
              <a:t>Champions will help to:</a:t>
            </a:r>
          </a:p>
        </p:txBody>
      </p:sp>
      <p:sp>
        <p:nvSpPr>
          <p:cNvPr id="21" name="Rectangle 20"/>
          <p:cNvSpPr/>
          <p:nvPr/>
        </p:nvSpPr>
        <p:spPr>
          <a:xfrm>
            <a:off x="274702" y="2582872"/>
            <a:ext cx="4114100" cy="1492716"/>
          </a:xfrm>
          <a:prstGeom prst="rect">
            <a:avLst/>
          </a:prstGeom>
        </p:spPr>
        <p:txBody>
          <a:bodyPr wrap="square" lIns="146304" tIns="91440" rIns="146304" bIns="91440">
            <a:spAutoFit/>
          </a:bodyPr>
          <a:lstStyle/>
          <a:p>
            <a:pPr marL="0" lvl="1">
              <a:lnSpc>
                <a:spcPct val="110000"/>
              </a:lnSpc>
              <a:spcAft>
                <a:spcPts val="340"/>
              </a:spcAft>
              <a:defRPr/>
            </a:pPr>
            <a:r>
              <a:rPr lang="en-US" sz="1500" b="1" dirty="0">
                <a:gradFill>
                  <a:gsLst>
                    <a:gs pos="13889">
                      <a:schemeClr val="accent4"/>
                    </a:gs>
                    <a:gs pos="28704">
                      <a:schemeClr val="accent4"/>
                    </a:gs>
                  </a:gsLst>
                  <a:lin ang="5400000" scaled="0"/>
                </a:gradFill>
                <a:ea typeface="Segoe UI" pitchFamily="34" charset="0"/>
                <a:cs typeface="Segoe UI" pitchFamily="34" charset="0"/>
              </a:rPr>
              <a:t>Champions</a:t>
            </a:r>
            <a:r>
              <a:rPr lang="en-US" sz="1500" dirty="0">
                <a:gradFill>
                  <a:gsLst>
                    <a:gs pos="13889">
                      <a:schemeClr val="accent4"/>
                    </a:gs>
                    <a:gs pos="28704">
                      <a:schemeClr val="accent4"/>
                    </a:gs>
                  </a:gsLst>
                  <a:lin ang="5400000" scaled="0"/>
                </a:gradFill>
                <a:ea typeface="Segoe UI" pitchFamily="34" charset="0"/>
                <a:cs typeface="Segoe UI" pitchFamily="34" charset="0"/>
              </a:rPr>
              <a:t> will help reduce the strain </a:t>
            </a:r>
            <a:br>
              <a:rPr lang="en-US" sz="1500" dirty="0">
                <a:gradFill>
                  <a:gsLst>
                    <a:gs pos="13889">
                      <a:schemeClr val="accent4"/>
                    </a:gs>
                    <a:gs pos="28704">
                      <a:schemeClr val="accent4"/>
                    </a:gs>
                  </a:gsLst>
                  <a:lin ang="5400000" scaled="0"/>
                </a:gradFill>
                <a:ea typeface="Segoe UI" pitchFamily="34" charset="0"/>
                <a:cs typeface="Segoe UI" pitchFamily="34" charset="0"/>
              </a:rPr>
            </a:br>
            <a:r>
              <a:rPr lang="en-US" sz="1500" dirty="0">
                <a:gradFill>
                  <a:gsLst>
                    <a:gs pos="13889">
                      <a:schemeClr val="accent4"/>
                    </a:gs>
                    <a:gs pos="28704">
                      <a:schemeClr val="accent4"/>
                    </a:gs>
                  </a:gsLst>
                  <a:lin ang="5400000" scaled="0"/>
                </a:gradFill>
                <a:ea typeface="Segoe UI" pitchFamily="34" charset="0"/>
                <a:cs typeface="Segoe UI" pitchFamily="34" charset="0"/>
              </a:rPr>
              <a:t>on the resources of the core project team, and help drive engagement throughout </a:t>
            </a:r>
            <a:br>
              <a:rPr lang="en-US" sz="1500" dirty="0">
                <a:gradFill>
                  <a:gsLst>
                    <a:gs pos="13889">
                      <a:schemeClr val="accent4"/>
                    </a:gs>
                    <a:gs pos="28704">
                      <a:schemeClr val="accent4"/>
                    </a:gs>
                  </a:gsLst>
                  <a:lin ang="5400000" scaled="0"/>
                </a:gradFill>
                <a:ea typeface="Segoe UI" pitchFamily="34" charset="0"/>
                <a:cs typeface="Segoe UI" pitchFamily="34" charset="0"/>
              </a:rPr>
            </a:br>
            <a:r>
              <a:rPr lang="en-US" sz="1500" dirty="0">
                <a:gradFill>
                  <a:gsLst>
                    <a:gs pos="13889">
                      <a:schemeClr val="accent4"/>
                    </a:gs>
                    <a:gs pos="28704">
                      <a:schemeClr val="accent4"/>
                    </a:gs>
                  </a:gsLst>
                  <a:lin ang="5400000" scaled="0"/>
                </a:gradFill>
                <a:ea typeface="Segoe UI" pitchFamily="34" charset="0"/>
                <a:cs typeface="Segoe UI" pitchFamily="34" charset="0"/>
              </a:rPr>
              <a:t>the community.</a:t>
            </a:r>
          </a:p>
          <a:p>
            <a:pPr marL="0" lvl="1">
              <a:lnSpc>
                <a:spcPct val="110000"/>
              </a:lnSpc>
              <a:spcAft>
                <a:spcPts val="340"/>
              </a:spcAft>
              <a:defRPr/>
            </a:pPr>
            <a:endParaRPr lang="en-US" sz="1500" dirty="0">
              <a:gradFill>
                <a:gsLst>
                  <a:gs pos="13889">
                    <a:schemeClr val="accent4"/>
                  </a:gs>
                  <a:gs pos="28704">
                    <a:schemeClr val="accent4"/>
                  </a:gs>
                </a:gsLst>
                <a:lin ang="5400000" scaled="0"/>
              </a:gradFill>
              <a:ea typeface="Segoe UI" pitchFamily="34" charset="0"/>
              <a:cs typeface="Segoe UI" pitchFamily="34" charset="0"/>
            </a:endParaRPr>
          </a:p>
        </p:txBody>
      </p:sp>
      <p:sp>
        <p:nvSpPr>
          <p:cNvPr id="18" name="Rectangle 17"/>
          <p:cNvSpPr/>
          <p:nvPr/>
        </p:nvSpPr>
        <p:spPr>
          <a:xfrm>
            <a:off x="5791918" y="1981363"/>
            <a:ext cx="4905111"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Create the groundswell and enthusiasm that grows adoption of improved ways of working.</a:t>
            </a:r>
          </a:p>
        </p:txBody>
      </p:sp>
      <p:sp>
        <p:nvSpPr>
          <p:cNvPr id="22" name="Rectangle 21"/>
          <p:cNvSpPr/>
          <p:nvPr/>
        </p:nvSpPr>
        <p:spPr>
          <a:xfrm>
            <a:off x="5791918" y="2792689"/>
            <a:ext cx="4745453"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Build a circle of influence amongst their teams.</a:t>
            </a:r>
          </a:p>
        </p:txBody>
      </p:sp>
      <p:sp>
        <p:nvSpPr>
          <p:cNvPr id="24" name="Rectangle 23"/>
          <p:cNvSpPr/>
          <p:nvPr/>
        </p:nvSpPr>
        <p:spPr>
          <a:xfrm>
            <a:off x="5804817" y="3604015"/>
            <a:ext cx="5482763"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Bring the new ways of working to life across teams.</a:t>
            </a:r>
          </a:p>
        </p:txBody>
      </p:sp>
      <p:sp>
        <p:nvSpPr>
          <p:cNvPr id="26" name="Rectangle 25"/>
          <p:cNvSpPr/>
          <p:nvPr/>
        </p:nvSpPr>
        <p:spPr>
          <a:xfrm>
            <a:off x="5804817" y="4415341"/>
            <a:ext cx="5245473"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Identify business challenges and possible solutions.</a:t>
            </a:r>
          </a:p>
        </p:txBody>
      </p:sp>
      <p:cxnSp>
        <p:nvCxnSpPr>
          <p:cNvPr id="30" name="Straight Connector 29"/>
          <p:cNvCxnSpPr/>
          <p:nvPr/>
        </p:nvCxnSpPr>
        <p:spPr>
          <a:xfrm>
            <a:off x="5212079" y="1900312"/>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12079" y="2711638"/>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12079" y="3522964"/>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212079" y="4334290"/>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212079" y="5145616"/>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804817" y="5226667"/>
            <a:ext cx="5124439"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Provide feedback to the project team and sponsors.</a:t>
            </a:r>
          </a:p>
        </p:txBody>
      </p:sp>
      <p:cxnSp>
        <p:nvCxnSpPr>
          <p:cNvPr id="41" name="Straight Connector 40"/>
          <p:cNvCxnSpPr/>
          <p:nvPr/>
        </p:nvCxnSpPr>
        <p:spPr>
          <a:xfrm>
            <a:off x="5212079" y="5956941"/>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Oval 41"/>
          <p:cNvSpPr/>
          <p:nvPr/>
        </p:nvSpPr>
        <p:spPr bwMode="auto">
          <a:xfrm>
            <a:off x="5223358" y="2049548"/>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1</a:t>
            </a:r>
          </a:p>
        </p:txBody>
      </p:sp>
      <p:sp>
        <p:nvSpPr>
          <p:cNvPr id="43" name="Oval 42"/>
          <p:cNvSpPr/>
          <p:nvPr/>
        </p:nvSpPr>
        <p:spPr bwMode="auto">
          <a:xfrm>
            <a:off x="5223358" y="2860874"/>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2</a:t>
            </a:r>
          </a:p>
        </p:txBody>
      </p:sp>
      <p:sp>
        <p:nvSpPr>
          <p:cNvPr id="44" name="Oval 43"/>
          <p:cNvSpPr/>
          <p:nvPr/>
        </p:nvSpPr>
        <p:spPr bwMode="auto">
          <a:xfrm>
            <a:off x="5223358" y="3672200"/>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3</a:t>
            </a:r>
          </a:p>
        </p:txBody>
      </p:sp>
      <p:sp>
        <p:nvSpPr>
          <p:cNvPr id="45" name="Oval 44"/>
          <p:cNvSpPr/>
          <p:nvPr/>
        </p:nvSpPr>
        <p:spPr bwMode="auto">
          <a:xfrm>
            <a:off x="5223358" y="4483526"/>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4</a:t>
            </a:r>
          </a:p>
        </p:txBody>
      </p:sp>
      <p:sp>
        <p:nvSpPr>
          <p:cNvPr id="46" name="Oval 45"/>
          <p:cNvSpPr/>
          <p:nvPr/>
        </p:nvSpPr>
        <p:spPr bwMode="auto">
          <a:xfrm>
            <a:off x="5223358" y="5294852"/>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5</a:t>
            </a:r>
          </a:p>
        </p:txBody>
      </p:sp>
      <p:pic>
        <p:nvPicPr>
          <p:cNvPr id="23" name="Picture 22"/>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4702" y="6277003"/>
            <a:ext cx="1215025" cy="420624"/>
          </a:xfrm>
          <a:prstGeom prst="rect">
            <a:avLst/>
          </a:prstGeom>
        </p:spPr>
      </p:pic>
      <p:sp>
        <p:nvSpPr>
          <p:cNvPr id="3" name="Slide Number Placeholder 2"/>
          <p:cNvSpPr>
            <a:spLocks noGrp="1"/>
          </p:cNvSpPr>
          <p:nvPr>
            <p:ph type="sldNum" sz="quarter" idx="11"/>
          </p:nvPr>
        </p:nvSpPr>
        <p:spPr/>
        <p:txBody>
          <a:bodyPr/>
          <a:lstStyle/>
          <a:p>
            <a:fld id="{CF70A789-A4BF-46AC-BD1A-B99BD406E999}" type="slidenum">
              <a:rPr lang="en-US" smtClean="0"/>
              <a:t>6</a:t>
            </a:fld>
            <a:endParaRPr lang="en-US"/>
          </a:p>
        </p:txBody>
      </p:sp>
    </p:spTree>
    <p:extLst>
      <p:ext uri="{BB962C8B-B14F-4D97-AF65-F5344CB8AC3E}">
        <p14:creationId xmlns:p14="http://schemas.microsoft.com/office/powerpoint/2010/main" val="337964730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4846638" y="-1"/>
            <a:ext cx="7589837" cy="6994525"/>
          </a:xfrm>
          <a:prstGeom prst="rect">
            <a:avLst/>
          </a:prstGeom>
          <a:solidFill>
            <a:schemeClr val="tx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45720" bIns="45720" numCol="1" spcCol="0" rtlCol="0" fromWordArt="0" anchor="t" anchorCtr="0" forceAA="0" compatLnSpc="1">
            <a:prstTxWarp prst="textNoShape">
              <a:avLst/>
            </a:prstTxWarp>
            <a:noAutofit/>
          </a:bodyPr>
          <a:lstStyle/>
          <a:p>
            <a:pPr lvl="0" defTabSz="914099" fontAlgn="base">
              <a:spcBef>
                <a:spcPct val="0"/>
              </a:spcBef>
              <a:spcAft>
                <a:spcPct val="0"/>
              </a:spcAft>
              <a:defRPr/>
            </a:pPr>
            <a:endParaRPr kumimoji="0" lang="en-US" sz="2200" b="0" i="0" u="none" strike="noStrike" kern="0" cap="none" spc="0" normalizeH="0" baseline="0" noProof="0" dirty="0">
              <a:ln>
                <a:noFill/>
              </a:ln>
              <a:gradFill>
                <a:gsLst>
                  <a:gs pos="92623">
                    <a:schemeClr val="accent1"/>
                  </a:gs>
                  <a:gs pos="79508">
                    <a:schemeClr val="accent1"/>
                  </a:gs>
                </a:gsLst>
                <a:lin ang="5400000" scaled="1"/>
              </a:gradFill>
              <a:effectLst/>
              <a:uLnTx/>
              <a:uFillTx/>
              <a:ea typeface="Segoe UI" pitchFamily="34" charset="0"/>
              <a:cs typeface="Segoe UI" pitchFamily="34" charset="0"/>
            </a:endParaRPr>
          </a:p>
        </p:txBody>
      </p:sp>
      <p:sp>
        <p:nvSpPr>
          <p:cNvPr id="2" name="Title 1"/>
          <p:cNvSpPr>
            <a:spLocks noGrp="1"/>
          </p:cNvSpPr>
          <p:nvPr>
            <p:ph type="title" idx="4294967295"/>
          </p:nvPr>
        </p:nvSpPr>
        <p:spPr>
          <a:xfrm>
            <a:off x="0" y="296863"/>
            <a:ext cx="4206875" cy="763587"/>
          </a:xfrm>
        </p:spPr>
        <p:txBody>
          <a:bodyPr/>
          <a:lstStyle/>
          <a:p>
            <a:r>
              <a:rPr lang="en-US" sz="4400" dirty="0">
                <a:gradFill>
                  <a:gsLst>
                    <a:gs pos="0">
                      <a:schemeClr val="accent4"/>
                    </a:gs>
                    <a:gs pos="100000">
                      <a:schemeClr val="accent4"/>
                    </a:gs>
                  </a:gsLst>
                  <a:lin ang="5400000" scaled="0"/>
                </a:gradFill>
              </a:rPr>
              <a:t>How will champions </a:t>
            </a:r>
            <a:br>
              <a:rPr lang="en-US" sz="4400" dirty="0">
                <a:gradFill>
                  <a:gsLst>
                    <a:gs pos="0">
                      <a:schemeClr val="accent4"/>
                    </a:gs>
                    <a:gs pos="100000">
                      <a:schemeClr val="accent4"/>
                    </a:gs>
                  </a:gsLst>
                  <a:lin ang="5400000" scaled="0"/>
                </a:gradFill>
              </a:rPr>
            </a:br>
            <a:r>
              <a:rPr lang="en-US" sz="4400" dirty="0">
                <a:gradFill>
                  <a:gsLst>
                    <a:gs pos="0">
                      <a:schemeClr val="accent4"/>
                    </a:gs>
                    <a:gs pos="100000">
                      <a:schemeClr val="accent4"/>
                    </a:gs>
                  </a:gsLst>
                  <a:lin ang="5400000" scaled="0"/>
                </a:gradFill>
              </a:rPr>
              <a:t>help you scale?</a:t>
            </a:r>
          </a:p>
        </p:txBody>
      </p:sp>
      <p:sp>
        <p:nvSpPr>
          <p:cNvPr id="4" name="Rectangle 3"/>
          <p:cNvSpPr/>
          <p:nvPr/>
        </p:nvSpPr>
        <p:spPr>
          <a:xfrm>
            <a:off x="4997394" y="1200738"/>
            <a:ext cx="6052897" cy="443198"/>
          </a:xfrm>
          <a:prstGeom prst="rect">
            <a:avLst/>
          </a:prstGeom>
        </p:spPr>
        <p:txBody>
          <a:bodyPr wrap="square">
            <a:spAutoFit/>
          </a:bodyPr>
          <a:lstStyle/>
          <a:p>
            <a:pPr marL="116529" lvl="1" defTabSz="932190" fontAlgn="base">
              <a:lnSpc>
                <a:spcPct val="114000"/>
              </a:lnSpc>
              <a:spcBef>
                <a:spcPts val="612"/>
              </a:spcBef>
              <a:spcAft>
                <a:spcPts val="306"/>
              </a:spcAft>
              <a:buClr>
                <a:srgbClr val="DC3C00"/>
              </a:buClr>
            </a:pPr>
            <a:r>
              <a:rPr lang="en-US" sz="2000" dirty="0">
                <a:ln w="3175">
                  <a:noFill/>
                </a:ln>
                <a:gradFill>
                  <a:gsLst>
                    <a:gs pos="1250">
                      <a:srgbClr val="DC3C00"/>
                    </a:gs>
                    <a:gs pos="100000">
                      <a:srgbClr val="DC3C00"/>
                    </a:gs>
                  </a:gsLst>
                  <a:lin ang="5400000" scaled="0"/>
                </a:gradFill>
                <a:cs typeface="Segoe UI Semilight" panose="020B0402040204020203" pitchFamily="34" charset="0"/>
              </a:rPr>
              <a:t>Responsibilities of a champion:</a:t>
            </a:r>
          </a:p>
        </p:txBody>
      </p:sp>
      <p:sp>
        <p:nvSpPr>
          <p:cNvPr id="21" name="Rectangle 20"/>
          <p:cNvSpPr/>
          <p:nvPr/>
        </p:nvSpPr>
        <p:spPr>
          <a:xfrm>
            <a:off x="274702" y="2582872"/>
            <a:ext cx="3390220" cy="1454244"/>
          </a:xfrm>
          <a:prstGeom prst="rect">
            <a:avLst/>
          </a:prstGeom>
        </p:spPr>
        <p:txBody>
          <a:bodyPr wrap="square" lIns="146304" tIns="91440" rIns="146304" bIns="91440">
            <a:spAutoFit/>
          </a:bodyPr>
          <a:lstStyle/>
          <a:p>
            <a:pPr>
              <a:lnSpc>
                <a:spcPct val="110000"/>
              </a:lnSpc>
            </a:pPr>
            <a:r>
              <a:rPr lang="en-US" sz="1500" b="1" dirty="0">
                <a:gradFill>
                  <a:gsLst>
                    <a:gs pos="0">
                      <a:schemeClr val="accent4"/>
                    </a:gs>
                    <a:gs pos="100000">
                      <a:schemeClr val="accent4"/>
                    </a:gs>
                  </a:gsLst>
                  <a:lin ang="5400000" scaled="0"/>
                </a:gradFill>
                <a:ea typeface="Segoe UI" pitchFamily="34" charset="0"/>
                <a:cs typeface="Segoe UI" pitchFamily="34" charset="0"/>
              </a:rPr>
              <a:t>Champions</a:t>
            </a:r>
            <a:r>
              <a:rPr lang="en-US" sz="1500" dirty="0">
                <a:gradFill>
                  <a:gsLst>
                    <a:gs pos="0">
                      <a:schemeClr val="accent4"/>
                    </a:gs>
                    <a:gs pos="100000">
                      <a:schemeClr val="accent4"/>
                    </a:gs>
                  </a:gsLst>
                  <a:lin ang="5400000" scaled="0"/>
                </a:gradFill>
                <a:ea typeface="Segoe UI" pitchFamily="34" charset="0"/>
                <a:cs typeface="Segoe UI" pitchFamily="34" charset="0"/>
              </a:rPr>
              <a:t> will evangelize and help train their teams on the new ways of working. They build awareness, understanding, and engagement throughout the community.</a:t>
            </a:r>
          </a:p>
        </p:txBody>
      </p:sp>
      <p:sp>
        <p:nvSpPr>
          <p:cNvPr id="18" name="Rectangle 17"/>
          <p:cNvSpPr/>
          <p:nvPr/>
        </p:nvSpPr>
        <p:spPr>
          <a:xfrm>
            <a:off x="5791918" y="1981363"/>
            <a:ext cx="4585796"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Evangelize Office 365 and its value across teams.</a:t>
            </a:r>
          </a:p>
        </p:txBody>
      </p:sp>
      <p:sp>
        <p:nvSpPr>
          <p:cNvPr id="22" name="Rectangle 21"/>
          <p:cNvSpPr/>
          <p:nvPr/>
        </p:nvSpPr>
        <p:spPr>
          <a:xfrm>
            <a:off x="5791918" y="2792689"/>
            <a:ext cx="4436531"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Help people in their team understand what is in it for them.</a:t>
            </a:r>
          </a:p>
        </p:txBody>
      </p:sp>
      <p:sp>
        <p:nvSpPr>
          <p:cNvPr id="24" name="Rectangle 23"/>
          <p:cNvSpPr/>
          <p:nvPr/>
        </p:nvSpPr>
        <p:spPr>
          <a:xfrm>
            <a:off x="5791918" y="3604015"/>
            <a:ext cx="5125844"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Build awareness of Office 365 through informal communication channels.</a:t>
            </a:r>
          </a:p>
        </p:txBody>
      </p:sp>
      <p:cxnSp>
        <p:nvCxnSpPr>
          <p:cNvPr id="30" name="Straight Connector 29"/>
          <p:cNvCxnSpPr/>
          <p:nvPr/>
        </p:nvCxnSpPr>
        <p:spPr>
          <a:xfrm>
            <a:off x="5212080" y="1900312"/>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12080" y="2711638"/>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12080" y="3522964"/>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Oval 41"/>
          <p:cNvSpPr/>
          <p:nvPr/>
        </p:nvSpPr>
        <p:spPr bwMode="auto">
          <a:xfrm>
            <a:off x="5223358" y="2049548"/>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1</a:t>
            </a:r>
          </a:p>
        </p:txBody>
      </p:sp>
      <p:sp>
        <p:nvSpPr>
          <p:cNvPr id="43" name="Oval 42"/>
          <p:cNvSpPr/>
          <p:nvPr/>
        </p:nvSpPr>
        <p:spPr bwMode="auto">
          <a:xfrm>
            <a:off x="5223358" y="2860874"/>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2</a:t>
            </a:r>
          </a:p>
        </p:txBody>
      </p:sp>
      <p:sp>
        <p:nvSpPr>
          <p:cNvPr id="44" name="Oval 43"/>
          <p:cNvSpPr/>
          <p:nvPr/>
        </p:nvSpPr>
        <p:spPr bwMode="auto">
          <a:xfrm>
            <a:off x="5223358" y="3672200"/>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3</a:t>
            </a:r>
          </a:p>
        </p:txBody>
      </p:sp>
      <p:cxnSp>
        <p:nvCxnSpPr>
          <p:cNvPr id="17" name="Straight Connector 16"/>
          <p:cNvCxnSpPr/>
          <p:nvPr/>
        </p:nvCxnSpPr>
        <p:spPr>
          <a:xfrm>
            <a:off x="5212080" y="4335462"/>
            <a:ext cx="6766560" cy="0"/>
          </a:xfrm>
          <a:prstGeom prst="line">
            <a:avLst/>
          </a:prstGeom>
          <a:ln>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4702" y="6277003"/>
            <a:ext cx="1215025" cy="420624"/>
          </a:xfrm>
          <a:prstGeom prst="rect">
            <a:avLst/>
          </a:prstGeom>
        </p:spPr>
      </p:pic>
      <p:sp>
        <p:nvSpPr>
          <p:cNvPr id="3" name="Slide Number Placeholder 2"/>
          <p:cNvSpPr>
            <a:spLocks noGrp="1"/>
          </p:cNvSpPr>
          <p:nvPr>
            <p:ph type="sldNum" sz="quarter" idx="11"/>
          </p:nvPr>
        </p:nvSpPr>
        <p:spPr/>
        <p:txBody>
          <a:bodyPr/>
          <a:lstStyle/>
          <a:p>
            <a:fld id="{CF70A789-A4BF-46AC-BD1A-B99BD406E999}" type="slidenum">
              <a:rPr lang="en-US" smtClean="0"/>
              <a:t>7</a:t>
            </a:fld>
            <a:endParaRPr lang="en-US"/>
          </a:p>
        </p:txBody>
      </p:sp>
    </p:spTree>
    <p:extLst>
      <p:ext uri="{BB962C8B-B14F-4D97-AF65-F5344CB8AC3E}">
        <p14:creationId xmlns:p14="http://schemas.microsoft.com/office/powerpoint/2010/main" val="2581861058"/>
      </p:ext>
    </p:extLst>
  </p:cSld>
  <p:clrMapOvr>
    <a:masterClrMapping/>
  </p:clrMapOvr>
  <p:transition spd="med">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4846638" y="-1"/>
            <a:ext cx="7589837" cy="6994525"/>
          </a:xfrm>
          <a:prstGeom prst="rect">
            <a:avLst/>
          </a:prstGeom>
          <a:solidFill>
            <a:schemeClr val="tx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45720" bIns="45720" numCol="1" spcCol="0" rtlCol="0" fromWordArt="0" anchor="t" anchorCtr="0" forceAA="0" compatLnSpc="1">
            <a:prstTxWarp prst="textNoShape">
              <a:avLst/>
            </a:prstTxWarp>
            <a:noAutofit/>
          </a:bodyPr>
          <a:lstStyle/>
          <a:p>
            <a:pPr lvl="0" defTabSz="914099" fontAlgn="base">
              <a:spcBef>
                <a:spcPct val="0"/>
              </a:spcBef>
              <a:spcAft>
                <a:spcPct val="0"/>
              </a:spcAft>
              <a:defRPr/>
            </a:pPr>
            <a:endParaRPr kumimoji="0" lang="en-US" sz="2200" b="0" i="0" u="none" strike="noStrike" kern="0" cap="none" spc="0" normalizeH="0" baseline="0" noProof="0" dirty="0">
              <a:ln>
                <a:noFill/>
              </a:ln>
              <a:gradFill>
                <a:gsLst>
                  <a:gs pos="92623">
                    <a:schemeClr val="accent1"/>
                  </a:gs>
                  <a:gs pos="79508">
                    <a:schemeClr val="accent1"/>
                  </a:gs>
                </a:gsLst>
                <a:lin ang="5400000" scaled="1"/>
              </a:gradFill>
              <a:effectLst/>
              <a:uLnTx/>
              <a:uFillTx/>
              <a:ea typeface="Segoe UI" pitchFamily="34" charset="0"/>
              <a:cs typeface="Segoe UI" pitchFamily="34" charset="0"/>
            </a:endParaRPr>
          </a:p>
        </p:txBody>
      </p:sp>
      <p:grpSp>
        <p:nvGrpSpPr>
          <p:cNvPr id="6" name="Group 5"/>
          <p:cNvGrpSpPr/>
          <p:nvPr/>
        </p:nvGrpSpPr>
        <p:grpSpPr>
          <a:xfrm>
            <a:off x="5382890" y="566057"/>
            <a:ext cx="6273812" cy="5942410"/>
            <a:chOff x="5382890" y="2169717"/>
            <a:chExt cx="6273812" cy="4338750"/>
          </a:xfrm>
        </p:grpSpPr>
        <p:sp>
          <p:nvSpPr>
            <p:cNvPr id="23" name="Rectangle 22"/>
            <p:cNvSpPr/>
            <p:nvPr/>
          </p:nvSpPr>
          <p:spPr bwMode="auto">
            <a:xfrm rot="16200000">
              <a:off x="6656465" y="4579477"/>
              <a:ext cx="2281350" cy="157663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90270" tIns="149217" rIns="190270" bIns="149217" numCol="1" spcCol="0" rtlCol="0" fromWordArt="0" anchor="t" anchorCtr="0" forceAA="0" compatLnSpc="1">
              <a:prstTxWarp prst="textNoShape">
                <a:avLst/>
              </a:prstTxWarp>
              <a:noAutofit/>
            </a:bodyPr>
            <a:lstStyle/>
            <a:p>
              <a:pPr fontAlgn="base">
                <a:lnSpc>
                  <a:spcPct val="90000"/>
                </a:lnSpc>
                <a:spcBef>
                  <a:spcPct val="0"/>
                </a:spcBef>
                <a:spcAft>
                  <a:spcPts val="1200"/>
                </a:spcAft>
              </a:pPr>
              <a:r>
                <a:rPr lang="en-US" sz="2000" dirty="0">
                  <a:gradFill>
                    <a:gsLst>
                      <a:gs pos="0">
                        <a:srgbClr val="FFFFFF"/>
                      </a:gs>
                      <a:gs pos="100000">
                        <a:srgbClr val="FFFFFF"/>
                      </a:gs>
                    </a:gsLst>
                    <a:lin ang="5400000" scaled="0"/>
                  </a:gradFill>
                  <a:ea typeface="Segoe UI" pitchFamily="34" charset="0"/>
                  <a:cs typeface="Segoe UI Light" panose="020B0502040204020203" pitchFamily="34" charset="0"/>
                </a:rPr>
                <a:t>24%</a:t>
              </a:r>
            </a:p>
            <a:p>
              <a:pPr fontAlgn="base">
                <a:spcBef>
                  <a:spcPct val="0"/>
                </a:spcBef>
                <a:spcAft>
                  <a:spcPct val="0"/>
                </a:spcAft>
              </a:pPr>
              <a:r>
                <a:rPr lang="en-US" sz="1400" dirty="0">
                  <a:gradFill>
                    <a:gsLst>
                      <a:gs pos="0">
                        <a:srgbClr val="FFFFFF"/>
                      </a:gs>
                      <a:gs pos="43000">
                        <a:srgbClr val="FFFFFF"/>
                      </a:gs>
                    </a:gsLst>
                    <a:lin ang="5400000" scaled="0"/>
                  </a:gradFill>
                  <a:ea typeface="Segoe UI" pitchFamily="34" charset="0"/>
                  <a:cs typeface="Segoe UI" pitchFamily="34" charset="0"/>
                </a:rPr>
                <a:t>Recognition </a:t>
              </a:r>
              <a:br>
                <a:rPr lang="en-US" sz="1400" dirty="0">
                  <a:gradFill>
                    <a:gsLst>
                      <a:gs pos="0">
                        <a:srgbClr val="FFFFFF"/>
                      </a:gs>
                      <a:gs pos="43000">
                        <a:srgbClr val="FFFFFF"/>
                      </a:gs>
                    </a:gsLst>
                    <a:lin ang="5400000" scaled="0"/>
                  </a:gradFill>
                  <a:ea typeface="Segoe UI" pitchFamily="34" charset="0"/>
                  <a:cs typeface="Segoe UI" pitchFamily="34" charset="0"/>
                </a:rPr>
              </a:br>
              <a:r>
                <a:rPr lang="en-US" sz="1400" dirty="0">
                  <a:gradFill>
                    <a:gsLst>
                      <a:gs pos="0">
                        <a:srgbClr val="FFFFFF"/>
                      </a:gs>
                      <a:gs pos="43000">
                        <a:srgbClr val="FFFFFF"/>
                      </a:gs>
                    </a:gsLst>
                    <a:lin ang="5400000" scaled="0"/>
                  </a:gradFill>
                  <a:ea typeface="Segoe UI" pitchFamily="34" charset="0"/>
                  <a:cs typeface="Segoe UI" pitchFamily="34" charset="0"/>
                </a:rPr>
                <a:t>for expertise and efforts</a:t>
              </a:r>
            </a:p>
          </p:txBody>
        </p:sp>
        <p:sp>
          <p:nvSpPr>
            <p:cNvPr id="25" name="Rectangle 24"/>
            <p:cNvSpPr/>
            <p:nvPr/>
          </p:nvSpPr>
          <p:spPr bwMode="auto">
            <a:xfrm rot="16200000">
              <a:off x="8053798" y="4350877"/>
              <a:ext cx="2738549" cy="157663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90270" tIns="149217" rIns="190270" bIns="149217" numCol="1" spcCol="0" rtlCol="0" fromWordArt="0" anchor="t" anchorCtr="0" forceAA="0" compatLnSpc="1">
              <a:prstTxWarp prst="textNoShape">
                <a:avLst/>
              </a:prstTxWarp>
              <a:noAutofit/>
            </a:bodyPr>
            <a:lstStyle/>
            <a:p>
              <a:pPr defTabSz="932016" fontAlgn="base">
                <a:lnSpc>
                  <a:spcPct val="90000"/>
                </a:lnSpc>
                <a:spcBef>
                  <a:spcPct val="0"/>
                </a:spcBef>
                <a:spcAft>
                  <a:spcPts val="1200"/>
                </a:spcAft>
              </a:pPr>
              <a:r>
                <a:rPr lang="en-US" sz="2000" dirty="0">
                  <a:gradFill>
                    <a:gsLst>
                      <a:gs pos="0">
                        <a:srgbClr val="FFFFFF"/>
                      </a:gs>
                      <a:gs pos="100000">
                        <a:srgbClr val="FFFFFF"/>
                      </a:gs>
                    </a:gsLst>
                    <a:lin ang="5400000" scaled="0"/>
                  </a:gradFill>
                  <a:ea typeface="Segoe UI" pitchFamily="34" charset="0"/>
                  <a:cs typeface="Segoe UI Light" panose="020B0502040204020203" pitchFamily="34" charset="0"/>
                </a:rPr>
                <a:t>29% </a:t>
              </a:r>
            </a:p>
            <a:p>
              <a:pPr fontAlgn="base">
                <a:lnSpc>
                  <a:spcPct val="110000"/>
                </a:lnSpc>
                <a:spcBef>
                  <a:spcPct val="0"/>
                </a:spcBef>
                <a:spcAft>
                  <a:spcPct val="0"/>
                </a:spcAft>
              </a:pPr>
              <a:r>
                <a:rPr lang="en-US" sz="1400" dirty="0">
                  <a:gradFill>
                    <a:gsLst>
                      <a:gs pos="0">
                        <a:srgbClr val="FFFFFF"/>
                      </a:gs>
                      <a:gs pos="43000">
                        <a:srgbClr val="FFFFFF"/>
                      </a:gs>
                    </a:gsLst>
                    <a:lin ang="5400000" scaled="0"/>
                  </a:gradFill>
                  <a:ea typeface="Segoe UI" pitchFamily="34" charset="0"/>
                  <a:cs typeface="Segoe UI" pitchFamily="34" charset="0"/>
                </a:rPr>
                <a:t>A formal program</a:t>
              </a:r>
            </a:p>
          </p:txBody>
        </p:sp>
        <p:sp>
          <p:nvSpPr>
            <p:cNvPr id="27" name="Rectangle 26"/>
            <p:cNvSpPr/>
            <p:nvPr/>
          </p:nvSpPr>
          <p:spPr bwMode="auto">
            <a:xfrm rot="16200000">
              <a:off x="4001830" y="3550777"/>
              <a:ext cx="4338750" cy="157663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90270" tIns="149217" rIns="190270" bIns="91440" numCol="1" spcCol="0" rtlCol="0" fromWordArt="0" anchor="t" anchorCtr="0" forceAA="0" compatLnSpc="1">
              <a:prstTxWarp prst="textNoShape">
                <a:avLst/>
              </a:prstTxWarp>
              <a:noAutofit/>
            </a:bodyPr>
            <a:lstStyle/>
            <a:p>
              <a:pPr defTabSz="932016" fontAlgn="base">
                <a:lnSpc>
                  <a:spcPct val="90000"/>
                </a:lnSpc>
                <a:spcBef>
                  <a:spcPct val="0"/>
                </a:spcBef>
                <a:spcAft>
                  <a:spcPts val="1200"/>
                </a:spcAft>
              </a:pPr>
              <a:r>
                <a:rPr lang="en-US" sz="4400" spc="-102" dirty="0">
                  <a:ln w="3175">
                    <a:noFill/>
                  </a:ln>
                  <a:gradFill>
                    <a:gsLst>
                      <a:gs pos="0">
                        <a:srgbClr val="FFFFFF"/>
                      </a:gs>
                      <a:gs pos="43000">
                        <a:srgbClr val="FFFFFF"/>
                      </a:gs>
                    </a:gsLst>
                    <a:lin ang="5400000" scaled="0"/>
                  </a:gradFill>
                  <a:latin typeface="Segoe UI Light"/>
                  <a:cs typeface="Arial" charset="0"/>
                </a:rPr>
                <a:t>55% </a:t>
              </a:r>
            </a:p>
            <a:p>
              <a:pPr marL="57150" indent="-57150" fontAlgn="base">
                <a:lnSpc>
                  <a:spcPct val="110000"/>
                </a:lnSpc>
                <a:spcBef>
                  <a:spcPct val="0"/>
                </a:spcBef>
                <a:spcAft>
                  <a:spcPct val="0"/>
                </a:spcAft>
              </a:pPr>
              <a:r>
                <a:rPr lang="en-US" sz="1400" dirty="0">
                  <a:gradFill>
                    <a:gsLst>
                      <a:gs pos="0">
                        <a:srgbClr val="FFFFFF"/>
                      </a:gs>
                      <a:gs pos="43000">
                        <a:srgbClr val="FFFFFF"/>
                      </a:gs>
                    </a:gsLst>
                    <a:lin ang="5400000" scaled="0"/>
                  </a:gradFill>
                  <a:ea typeface="Segoe UI" pitchFamily="34" charset="0"/>
                  <a:cs typeface="Segoe UI" pitchFamily="34" charset="0"/>
                </a:rPr>
                <a:t>“It makes my job easier when others around me know how to use the solution.”</a:t>
              </a:r>
            </a:p>
          </p:txBody>
        </p:sp>
        <p:sp>
          <p:nvSpPr>
            <p:cNvPr id="28" name="Rectangle 27"/>
            <p:cNvSpPr/>
            <p:nvPr/>
          </p:nvSpPr>
          <p:spPr bwMode="auto">
            <a:xfrm rot="16200000">
              <a:off x="10711371" y="5563135"/>
              <a:ext cx="1217310" cy="67335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32016" fontAlgn="base">
                <a:spcBef>
                  <a:spcPct val="0"/>
                </a:spcBef>
                <a:spcAft>
                  <a:spcPct val="0"/>
                </a:spcAft>
              </a:pPr>
              <a:r>
                <a:rPr lang="en-US" sz="1400" b="1" dirty="0">
                  <a:gradFill>
                    <a:gsLst>
                      <a:gs pos="16667">
                        <a:schemeClr val="bg1"/>
                      </a:gs>
                      <a:gs pos="39000">
                        <a:schemeClr val="bg1"/>
                      </a:gs>
                    </a:gsLst>
                    <a:lin ang="5400000" scaled="0"/>
                  </a:gradFill>
                  <a:ea typeface="Segoe UI" pitchFamily="34" charset="0"/>
                  <a:cs typeface="Segoe UI Light" panose="020B0502040204020203" pitchFamily="34" charset="0"/>
                </a:rPr>
                <a:t>12% </a:t>
              </a:r>
            </a:p>
            <a:p>
              <a:pPr defTabSz="932016" fontAlgn="base">
                <a:spcBef>
                  <a:spcPct val="0"/>
                </a:spcBef>
                <a:spcAft>
                  <a:spcPct val="0"/>
                </a:spcAft>
              </a:pPr>
              <a:r>
                <a:rPr lang="en-US" sz="1400" dirty="0">
                  <a:gradFill>
                    <a:gsLst>
                      <a:gs pos="16667">
                        <a:schemeClr val="bg1"/>
                      </a:gs>
                      <a:gs pos="39000">
                        <a:schemeClr val="bg1"/>
                      </a:gs>
                    </a:gsLst>
                    <a:lin ang="5400000" scaled="0"/>
                  </a:gradFill>
                  <a:ea typeface="Segoe UI" pitchFamily="34" charset="0"/>
                  <a:cs typeface="Segoe UI Light" panose="020B0502040204020203" pitchFamily="34" charset="0"/>
                </a:rPr>
                <a:t>Certification</a:t>
              </a:r>
            </a:p>
          </p:txBody>
        </p:sp>
        <p:sp>
          <p:nvSpPr>
            <p:cNvPr id="32" name="Rectangle 31"/>
            <p:cNvSpPr/>
            <p:nvPr/>
          </p:nvSpPr>
          <p:spPr bwMode="auto">
            <a:xfrm rot="16200000">
              <a:off x="9853340" y="5427760"/>
              <a:ext cx="1488059" cy="67335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91440" bIns="149217" numCol="1" spcCol="0" rtlCol="0" fromWordArt="0" anchor="t" anchorCtr="0" forceAA="0" compatLnSpc="1">
              <a:prstTxWarp prst="textNoShape">
                <a:avLst/>
              </a:prstTxWarp>
              <a:noAutofit/>
            </a:bodyPr>
            <a:lstStyle/>
            <a:p>
              <a:pPr defTabSz="932016" fontAlgn="base">
                <a:spcBef>
                  <a:spcPct val="0"/>
                </a:spcBef>
                <a:spcAft>
                  <a:spcPct val="0"/>
                </a:spcAft>
              </a:pPr>
              <a:r>
                <a:rPr lang="en-US" sz="1400" b="1" dirty="0">
                  <a:gradFill>
                    <a:gsLst>
                      <a:gs pos="16667">
                        <a:schemeClr val="bg1"/>
                      </a:gs>
                      <a:gs pos="39000">
                        <a:schemeClr val="bg1"/>
                      </a:gs>
                    </a:gsLst>
                    <a:lin ang="5400000" scaled="0"/>
                  </a:gradFill>
                  <a:ea typeface="Segoe UI" pitchFamily="34" charset="0"/>
                  <a:cs typeface="Segoe UI Light" panose="020B0502040204020203" pitchFamily="34" charset="0"/>
                </a:rPr>
                <a:t>14% </a:t>
              </a:r>
              <a:br>
                <a:rPr lang="en-US" sz="1400" b="1" dirty="0">
                  <a:gradFill>
                    <a:gsLst>
                      <a:gs pos="16667">
                        <a:schemeClr val="bg1"/>
                      </a:gs>
                      <a:gs pos="39000">
                        <a:schemeClr val="bg1"/>
                      </a:gs>
                    </a:gsLst>
                    <a:lin ang="5400000" scaled="0"/>
                  </a:gradFill>
                  <a:ea typeface="Segoe UI" pitchFamily="34" charset="0"/>
                  <a:cs typeface="Segoe UI Light" panose="020B0502040204020203" pitchFamily="34" charset="0"/>
                </a:rPr>
              </a:br>
              <a:r>
                <a:rPr lang="en-US" sz="1400" dirty="0">
                  <a:gradFill>
                    <a:gsLst>
                      <a:gs pos="16667">
                        <a:schemeClr val="bg1"/>
                      </a:gs>
                      <a:gs pos="39000">
                        <a:schemeClr val="bg1"/>
                      </a:gs>
                    </a:gsLst>
                    <a:lin ang="5400000" scaled="0"/>
                  </a:gradFill>
                  <a:ea typeface="Segoe UI" pitchFamily="34" charset="0"/>
                  <a:cs typeface="Segoe UI Light" panose="020B0502040204020203" pitchFamily="34" charset="0"/>
                </a:rPr>
                <a:t>Minor compensation</a:t>
              </a:r>
            </a:p>
          </p:txBody>
        </p:sp>
      </p:grpSp>
      <p:sp>
        <p:nvSpPr>
          <p:cNvPr id="2" name="Title 1"/>
          <p:cNvSpPr>
            <a:spLocks noGrp="1"/>
          </p:cNvSpPr>
          <p:nvPr>
            <p:ph type="title" idx="4294967295"/>
          </p:nvPr>
        </p:nvSpPr>
        <p:spPr>
          <a:xfrm>
            <a:off x="0" y="296863"/>
            <a:ext cx="4114800" cy="763587"/>
          </a:xfrm>
        </p:spPr>
        <p:txBody>
          <a:bodyPr/>
          <a:lstStyle/>
          <a:p>
            <a:r>
              <a:rPr lang="en-US" sz="4400" dirty="0">
                <a:gradFill>
                  <a:gsLst>
                    <a:gs pos="0">
                      <a:schemeClr val="accent4"/>
                    </a:gs>
                    <a:gs pos="43000">
                      <a:schemeClr val="accent4"/>
                    </a:gs>
                  </a:gsLst>
                  <a:lin ang="5400000" scaled="0"/>
                </a:gradFill>
              </a:rPr>
              <a:t>How to motivate champions?</a:t>
            </a:r>
          </a:p>
        </p:txBody>
      </p:sp>
      <p:cxnSp>
        <p:nvCxnSpPr>
          <p:cNvPr id="33" name="Straight Connector 32"/>
          <p:cNvCxnSpPr/>
          <p:nvPr/>
        </p:nvCxnSpPr>
        <p:spPr>
          <a:xfrm>
            <a:off x="4751615" y="6508466"/>
            <a:ext cx="7324271"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4702" y="6277003"/>
            <a:ext cx="1215025" cy="420624"/>
          </a:xfrm>
          <a:prstGeom prst="rect">
            <a:avLst/>
          </a:prstGeom>
        </p:spPr>
      </p:pic>
      <p:sp>
        <p:nvSpPr>
          <p:cNvPr id="4" name="TextBox 3"/>
          <p:cNvSpPr txBox="1"/>
          <p:nvPr/>
        </p:nvSpPr>
        <p:spPr>
          <a:xfrm>
            <a:off x="4933204" y="6674965"/>
            <a:ext cx="7778692" cy="184666"/>
          </a:xfrm>
          <a:prstGeom prst="rect">
            <a:avLst/>
          </a:prstGeom>
          <a:noFill/>
        </p:spPr>
        <p:txBody>
          <a:bodyPr wrap="square" lIns="0" tIns="0" rIns="0" bIns="0" rtlCol="0">
            <a:spAutoFit/>
          </a:bodyPr>
          <a:lstStyle/>
          <a:p>
            <a:r>
              <a:rPr lang="en-US" sz="1200" spc="-70" dirty="0"/>
              <a:t>Source: 2013 Microsoft End-user study, 783 respondents across US, Germany, &amp; Japan, organization size greater than 250 seats.</a:t>
            </a:r>
          </a:p>
        </p:txBody>
      </p:sp>
      <p:sp>
        <p:nvSpPr>
          <p:cNvPr id="3" name="Slide Number Placeholder 2"/>
          <p:cNvSpPr>
            <a:spLocks noGrp="1"/>
          </p:cNvSpPr>
          <p:nvPr>
            <p:ph type="sldNum" sz="quarter" idx="11"/>
          </p:nvPr>
        </p:nvSpPr>
        <p:spPr/>
        <p:txBody>
          <a:bodyPr/>
          <a:lstStyle/>
          <a:p>
            <a:fld id="{CF70A789-A4BF-46AC-BD1A-B99BD406E999}" type="slidenum">
              <a:rPr lang="en-US" smtClean="0"/>
              <a:t>8</a:t>
            </a:fld>
            <a:endParaRPr lang="en-US"/>
          </a:p>
        </p:txBody>
      </p:sp>
    </p:spTree>
    <p:extLst>
      <p:ext uri="{BB962C8B-B14F-4D97-AF65-F5344CB8AC3E}">
        <p14:creationId xmlns:p14="http://schemas.microsoft.com/office/powerpoint/2010/main" val="164545126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SSurface_Book_SMB_Seattle_022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2" y="-1"/>
            <a:ext cx="12447288" cy="6994525"/>
          </a:xfrm>
          <a:prstGeom prst="rect">
            <a:avLst/>
          </a:prstGeom>
        </p:spPr>
      </p:pic>
      <p:sp>
        <p:nvSpPr>
          <p:cNvPr id="16" name="Title 1"/>
          <p:cNvSpPr txBox="1">
            <a:spLocks/>
          </p:cNvSpPr>
          <p:nvPr/>
        </p:nvSpPr>
        <p:spPr bwMode="auto">
          <a:xfrm>
            <a:off x="274638" y="1516062"/>
            <a:ext cx="5181599" cy="4559582"/>
          </a:xfrm>
          <a:prstGeom prst="rect">
            <a:avLst/>
          </a:prstGeom>
          <a:solidFill>
            <a:schemeClr val="bg1">
              <a:alpha val="80000"/>
            </a:schemeClr>
          </a:solidFill>
        </p:spPr>
        <p:txBody>
          <a:bodyPr lIns="279781" tIns="233151" rIns="149217" bIns="93260" anchor="t" anchorCtr="0"/>
          <a:lstStyle>
            <a:lvl1pPr algn="ctr" defTabSz="913987" rtl="0" eaLnBrk="1" latinLnBrk="0" hangingPunct="1">
              <a:spcBef>
                <a:spcPct val="0"/>
              </a:spcBef>
              <a:buNone/>
              <a:defRPr lang="en-US" sz="5400" b="1" i="1" u="none" kern="1200" spc="-100" baseline="0">
                <a:gradFill>
                  <a:gsLst>
                    <a:gs pos="64646">
                      <a:srgbClr val="FFFFFF"/>
                    </a:gs>
                    <a:gs pos="45000">
                      <a:srgbClr val="FFFFFF"/>
                    </a:gs>
                  </a:gsLst>
                  <a:lin ang="5400000" scaled="0"/>
                </a:gradFill>
                <a:latin typeface="+mj-lt"/>
                <a:ea typeface="+mn-ea"/>
                <a:cs typeface="+mn-cs"/>
              </a:defRPr>
            </a:lvl1pPr>
          </a:lstStyle>
          <a:p>
            <a:pPr marR="0" lvl="0" algn="l" defTabSz="932175" rtl="0" eaLnBrk="1" fontAlgn="auto" latinLnBrk="0" hangingPunct="1">
              <a:lnSpc>
                <a:spcPct val="100000"/>
              </a:lnSpc>
              <a:spcBef>
                <a:spcPts val="612"/>
              </a:spcBef>
              <a:spcAft>
                <a:spcPts val="0"/>
              </a:spcAft>
              <a:buClrTx/>
              <a:buSzTx/>
              <a:tabLst/>
              <a:defRPr/>
            </a:pPr>
            <a:endParaRPr kumimoji="0" lang="en-US" sz="2040" b="0" i="0" u="none" strike="noStrike" kern="1200" cap="none" spc="0" normalizeH="0" baseline="0" noProof="0" dirty="0">
              <a:ln w="3175">
                <a:noFill/>
              </a:ln>
              <a:gradFill>
                <a:gsLst>
                  <a:gs pos="14754">
                    <a:schemeClr val="tx1"/>
                  </a:gs>
                  <a:gs pos="47000">
                    <a:schemeClr val="tx1"/>
                  </a:gs>
                </a:gsLst>
                <a:lin ang="5400000" scaled="0"/>
              </a:gradFill>
              <a:effectLst/>
              <a:uLnTx/>
              <a:uFillTx/>
              <a:latin typeface="+mj-lt"/>
              <a:ea typeface="+mn-ea"/>
              <a:cs typeface="Segoe UI" pitchFamily="34" charset="0"/>
            </a:endParaRPr>
          </a:p>
        </p:txBody>
      </p:sp>
      <p:sp>
        <p:nvSpPr>
          <p:cNvPr id="15" name="Title 1"/>
          <p:cNvSpPr txBox="1">
            <a:spLocks/>
          </p:cNvSpPr>
          <p:nvPr/>
        </p:nvSpPr>
        <p:spPr>
          <a:xfrm>
            <a:off x="439737" y="1668462"/>
            <a:ext cx="4572000" cy="1538883"/>
          </a:xfrm>
          <a:prstGeom prst="rect">
            <a:avLst/>
          </a:prstGeom>
        </p:spPr>
        <p:txBody>
          <a:bodyPr vert="horz" wrap="square" lIns="146304" tIns="91440" rIns="146304" bIns="91440" rtlCol="0" anchor="t" anchorCtr="0">
            <a:spAutoFit/>
          </a:bodyPr>
          <a:lstStyle>
            <a:lvl1pPr algn="l" defTabSz="932559" rtl="0" eaLnBrk="1" latinLnBrk="0" hangingPunct="1">
              <a:lnSpc>
                <a:spcPct val="90000"/>
              </a:lnSpc>
              <a:spcBef>
                <a:spcPct val="0"/>
              </a:spcBef>
              <a:buNone/>
              <a:defRPr lang="en-US" sz="8800" b="0" kern="1200" cap="none" spc="-306" baseline="0">
                <a:ln w="3175">
                  <a:noFill/>
                </a:ln>
                <a:gradFill>
                  <a:gsLst>
                    <a:gs pos="100000">
                      <a:schemeClr val="bg1"/>
                    </a:gs>
                    <a:gs pos="0">
                      <a:schemeClr val="bg1"/>
                    </a:gs>
                  </a:gsLst>
                  <a:lin ang="5400000" scaled="0"/>
                </a:gradFill>
                <a:effectLst/>
                <a:latin typeface="+mj-lt"/>
                <a:ea typeface="+mn-ea"/>
                <a:cs typeface="Arial" charset="0"/>
              </a:defRPr>
            </a:lvl1pPr>
          </a:lstStyle>
          <a:p>
            <a:pPr>
              <a:lnSpc>
                <a:spcPct val="100000"/>
              </a:lnSpc>
            </a:pPr>
            <a:r>
              <a:rPr lang="en-US" sz="4400" spc="-100" dirty="0">
                <a:gradFill>
                  <a:gsLst>
                    <a:gs pos="1250">
                      <a:schemeClr val="accent1"/>
                    </a:gs>
                    <a:gs pos="100000">
                      <a:schemeClr val="accent1"/>
                    </a:gs>
                  </a:gsLst>
                  <a:lin ang="5400000" scaled="0"/>
                </a:gradFill>
              </a:rPr>
              <a:t>What champions </a:t>
            </a:r>
            <a:br>
              <a:rPr lang="en-US" sz="4400" spc="-100" dirty="0">
                <a:gradFill>
                  <a:gsLst>
                    <a:gs pos="1250">
                      <a:schemeClr val="accent1"/>
                    </a:gs>
                    <a:gs pos="100000">
                      <a:schemeClr val="accent1"/>
                    </a:gs>
                  </a:gsLst>
                  <a:lin ang="5400000" scaled="0"/>
                </a:gradFill>
              </a:rPr>
            </a:br>
            <a:r>
              <a:rPr lang="en-US" sz="4400" spc="-100" dirty="0">
                <a:gradFill>
                  <a:gsLst>
                    <a:gs pos="1250">
                      <a:schemeClr val="accent1"/>
                    </a:gs>
                    <a:gs pos="100000">
                      <a:schemeClr val="accent1"/>
                    </a:gs>
                  </a:gsLst>
                  <a:lin ang="5400000" scaled="0"/>
                </a:gradFill>
              </a:rPr>
              <a:t>are saying</a:t>
            </a:r>
          </a:p>
        </p:txBody>
      </p:sp>
      <p:sp>
        <p:nvSpPr>
          <p:cNvPr id="4" name="Content Placeholder 10"/>
          <p:cNvSpPr txBox="1">
            <a:spLocks/>
          </p:cNvSpPr>
          <p:nvPr/>
        </p:nvSpPr>
        <p:spPr>
          <a:xfrm>
            <a:off x="457200" y="3268662"/>
            <a:ext cx="4554537" cy="2388346"/>
          </a:xfrm>
          <a:prstGeom prst="rect">
            <a:avLst/>
          </a:prstGeom>
        </p:spPr>
        <p:txBody>
          <a:bodyPr wrap="square" lIns="146304" tIns="91440" rIns="146304" bIns="91440">
            <a:spAutoFit/>
          </a:bodyPr>
          <a:lstStyle>
            <a:lvl1pPr marL="346486" marR="0" indent="-346486" algn="l" defTabSz="932559" rtl="0" eaLnBrk="1" fontAlgn="auto" latinLnBrk="0" hangingPunct="1">
              <a:lnSpc>
                <a:spcPct val="90000"/>
              </a:lnSpc>
              <a:spcBef>
                <a:spcPct val="20000"/>
              </a:spcBef>
              <a:spcAft>
                <a:spcPts val="0"/>
              </a:spcAft>
              <a:buClrTx/>
              <a:buSzPct val="80000"/>
              <a:buFont typeface="Arial" pitchFamily="34" charset="0"/>
              <a:buChar char="•"/>
              <a:tabLst/>
              <a:defRPr sz="3672" kern="1200" spc="-71" baseline="0">
                <a:gradFill>
                  <a:gsLst>
                    <a:gs pos="1250">
                      <a:schemeClr val="bg2"/>
                    </a:gs>
                    <a:gs pos="100000">
                      <a:schemeClr val="bg2"/>
                    </a:gs>
                  </a:gsLst>
                  <a:lin ang="5400000" scaled="0"/>
                </a:gradFill>
                <a:latin typeface="+mj-lt"/>
                <a:ea typeface="+mn-ea"/>
                <a:cs typeface="+mn-cs"/>
              </a:defRPr>
            </a:lvl1pPr>
            <a:lvl2pPr marL="584492" marR="0" indent="-238007" algn="l" defTabSz="932559"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gradFill>
                  <a:gsLst>
                    <a:gs pos="1250">
                      <a:schemeClr val="bg2"/>
                    </a:gs>
                    <a:gs pos="100000">
                      <a:schemeClr val="bg2"/>
                    </a:gs>
                  </a:gsLst>
                  <a:lin ang="5400000" scaled="0"/>
                </a:gradFill>
                <a:latin typeface="+mn-lt"/>
                <a:ea typeface="+mn-ea"/>
                <a:cs typeface="+mn-cs"/>
              </a:defRPr>
            </a:lvl2pPr>
            <a:lvl3pPr marL="814403"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814403" algn="l"/>
              </a:tabLst>
              <a:defRPr sz="2448" kern="1200" spc="0" baseline="0">
                <a:gradFill>
                  <a:gsLst>
                    <a:gs pos="1250">
                      <a:schemeClr val="bg2"/>
                    </a:gs>
                    <a:gs pos="100000">
                      <a:schemeClr val="bg2"/>
                    </a:gs>
                  </a:gsLst>
                  <a:lin ang="5400000" scaled="0"/>
                </a:gradFill>
                <a:latin typeface="+mn-lt"/>
                <a:ea typeface="+mn-ea"/>
                <a:cs typeface="+mn-cs"/>
              </a:defRPr>
            </a:lvl3pPr>
            <a:lvl4pPr marL="1050791" marR="0" indent="-236387" algn="l" defTabSz="932559"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bg2"/>
                    </a:gs>
                    <a:gs pos="100000">
                      <a:schemeClr val="bg2"/>
                    </a:gs>
                  </a:gsLst>
                  <a:lin ang="5400000" scaled="0"/>
                </a:gradFill>
                <a:latin typeface="+mn-lt"/>
                <a:ea typeface="+mn-ea"/>
                <a:cs typeface="+mn-cs"/>
              </a:defRPr>
            </a:lvl4pPr>
            <a:lvl5pPr marL="1280702"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1280702" algn="l"/>
              </a:tabLst>
              <a:defRPr sz="2040" kern="1200" spc="0" baseline="0">
                <a:gradFill>
                  <a:gsLst>
                    <a:gs pos="1250">
                      <a:schemeClr val="bg2"/>
                    </a:gs>
                    <a:gs pos="100000">
                      <a:schemeClr val="bg2"/>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63500" indent="-63500">
              <a:lnSpc>
                <a:spcPct val="110000"/>
              </a:lnSpc>
              <a:spcBef>
                <a:spcPct val="0"/>
              </a:spcBef>
              <a:spcAft>
                <a:spcPts val="1200"/>
              </a:spcAft>
              <a:buNone/>
            </a:pPr>
            <a:r>
              <a:rPr lang="en-US" sz="1400" spc="0" dirty="0">
                <a:ln w="3175">
                  <a:noFill/>
                </a:ln>
                <a:gradFill>
                  <a:gsLst>
                    <a:gs pos="1250">
                      <a:schemeClr val="accent4"/>
                    </a:gs>
                    <a:gs pos="100000">
                      <a:schemeClr val="accent4"/>
                    </a:gs>
                  </a:gsLst>
                  <a:lin ang="5400000" scaled="0"/>
                </a:gradFill>
                <a:latin typeface="+mn-lt"/>
                <a:cs typeface="Segoe UI Semilight" panose="020B0402040204020203" pitchFamily="34" charset="0"/>
              </a:rPr>
              <a:t>“I am the power user. I’m trying to keep it going so others will do the same. It’s about sharing ideas.”</a:t>
            </a:r>
          </a:p>
          <a:p>
            <a:pPr marL="63500" indent="0">
              <a:lnSpc>
                <a:spcPct val="110000"/>
              </a:lnSpc>
              <a:spcBef>
                <a:spcPct val="0"/>
              </a:spcBef>
              <a:buNone/>
            </a:pPr>
            <a:r>
              <a:rPr lang="en-US" sz="1400" b="1" spc="0" dirty="0">
                <a:ln w="3175">
                  <a:noFill/>
                </a:ln>
                <a:gradFill>
                  <a:gsLst>
                    <a:gs pos="1250">
                      <a:schemeClr val="accent4"/>
                    </a:gs>
                    <a:gs pos="100000">
                      <a:schemeClr val="accent4"/>
                    </a:gs>
                  </a:gsLst>
                  <a:lin ang="5400000" scaled="0"/>
                </a:gradFill>
                <a:latin typeface="+mn-lt"/>
                <a:cs typeface="Segoe UI Semilight" panose="020B0402040204020203" pitchFamily="34" charset="0"/>
              </a:rPr>
              <a:t>Paul</a:t>
            </a:r>
          </a:p>
          <a:p>
            <a:pPr marL="0" indent="0">
              <a:lnSpc>
                <a:spcPct val="110000"/>
              </a:lnSpc>
              <a:spcBef>
                <a:spcPct val="0"/>
              </a:spcBef>
              <a:buNone/>
            </a:pPr>
            <a:endParaRPr lang="en-US" sz="1400" spc="0" dirty="0">
              <a:ln w="3175">
                <a:noFill/>
              </a:ln>
              <a:gradFill>
                <a:gsLst>
                  <a:gs pos="1250">
                    <a:schemeClr val="accent4"/>
                  </a:gs>
                  <a:gs pos="100000">
                    <a:schemeClr val="accent4"/>
                  </a:gs>
                </a:gsLst>
                <a:lin ang="5400000" scaled="0"/>
              </a:gradFill>
              <a:latin typeface="Segoe UI" panose="020B0502040204020203" pitchFamily="34" charset="0"/>
              <a:cs typeface="Segoe UI" panose="020B0502040204020203" pitchFamily="34" charset="0"/>
            </a:endParaRPr>
          </a:p>
          <a:p>
            <a:pPr marL="63500" indent="-63500">
              <a:lnSpc>
                <a:spcPct val="110000"/>
              </a:lnSpc>
              <a:spcBef>
                <a:spcPct val="0"/>
              </a:spcBef>
              <a:spcAft>
                <a:spcPts val="1200"/>
              </a:spcAft>
              <a:buNone/>
            </a:pPr>
            <a:r>
              <a:rPr lang="en-US" sz="1400" spc="0" dirty="0">
                <a:ln w="3175">
                  <a:noFill/>
                </a:ln>
                <a:gradFill>
                  <a:gsLst>
                    <a:gs pos="1250">
                      <a:schemeClr val="accent4"/>
                    </a:gs>
                    <a:gs pos="100000">
                      <a:schemeClr val="accent4"/>
                    </a:gs>
                  </a:gsLst>
                  <a:lin ang="5400000" scaled="0"/>
                </a:gradFill>
                <a:latin typeface="Segoe UI" panose="020B0502040204020203" pitchFamily="34" charset="0"/>
                <a:cs typeface="Segoe UI" panose="020B0502040204020203" pitchFamily="34" charset="0"/>
              </a:rPr>
              <a:t>“It’s a matter of finding those people who are motivated. I see it as an opportunity. Part of my job is to encourage community and knowledge sharing.” </a:t>
            </a:r>
          </a:p>
          <a:p>
            <a:pPr marL="114300" indent="-50800">
              <a:lnSpc>
                <a:spcPct val="110000"/>
              </a:lnSpc>
              <a:spcBef>
                <a:spcPct val="0"/>
              </a:spcBef>
              <a:buNone/>
            </a:pPr>
            <a:r>
              <a:rPr lang="en-US" sz="1400" b="1" spc="0" dirty="0">
                <a:ln w="3175">
                  <a:noFill/>
                </a:ln>
                <a:gradFill>
                  <a:gsLst>
                    <a:gs pos="1250">
                      <a:schemeClr val="accent4"/>
                    </a:gs>
                    <a:gs pos="100000">
                      <a:schemeClr val="accent4"/>
                    </a:gs>
                  </a:gsLst>
                  <a:lin ang="5400000" scaled="0"/>
                </a:gradFill>
                <a:latin typeface="+mn-lt"/>
                <a:cs typeface="Segoe UI Semilight" panose="020B0402040204020203" pitchFamily="34" charset="0"/>
              </a:rPr>
              <a:t>Darren</a:t>
            </a:r>
            <a:endParaRPr lang="en-US" sz="1400" spc="0" dirty="0">
              <a:ln w="3175">
                <a:noFill/>
              </a:ln>
              <a:gradFill>
                <a:gsLst>
                  <a:gs pos="1250">
                    <a:schemeClr val="accent4"/>
                  </a:gs>
                  <a:gs pos="100000">
                    <a:schemeClr val="accent4"/>
                  </a:gs>
                </a:gsLst>
                <a:lin ang="5400000" scaled="0"/>
              </a:gradFill>
              <a:latin typeface="Segoe UI Semilight" panose="020B0402040204020203" pitchFamily="34" charset="0"/>
              <a:cs typeface="Segoe UI Semilight" panose="020B0402040204020203" pitchFamily="34" charset="0"/>
            </a:endParaRPr>
          </a:p>
        </p:txBody>
      </p:sp>
      <p:sp>
        <p:nvSpPr>
          <p:cNvPr id="2" name="Slide Number Placeholder 1"/>
          <p:cNvSpPr>
            <a:spLocks noGrp="1"/>
          </p:cNvSpPr>
          <p:nvPr>
            <p:ph type="sldNum" sz="quarter" idx="11"/>
          </p:nvPr>
        </p:nvSpPr>
        <p:spPr/>
        <p:txBody>
          <a:bodyPr/>
          <a:lstStyle/>
          <a:p>
            <a:fld id="{CF70A789-A4BF-46AC-BD1A-B99BD406E999}" type="slidenum">
              <a:rPr lang="en-US" smtClean="0"/>
              <a:t>9</a:t>
            </a:fld>
            <a:endParaRPr lang="en-US"/>
          </a:p>
        </p:txBody>
      </p:sp>
    </p:spTree>
    <p:extLst>
      <p:ext uri="{BB962C8B-B14F-4D97-AF65-F5344CB8AC3E}">
        <p14:creationId xmlns:p14="http://schemas.microsoft.com/office/powerpoint/2010/main" val="2853503868"/>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3C6dYKuVRE2V2GN55vGkL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0Gbv80kI0yQiWoQidLEW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0Gbv80kI0yQiWoQidLEW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j0Gbv80kI0yQiWoQidLEW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j0Gbv80kI0yQiWoQidLEW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0Gbv80kI0yQiWoQidLEW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0Gbv80kI0yQiWoQidLEW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j0Gbv80kI0yQiWoQidLEW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0Gbv80kI0yQiWoQidLEW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j0Gbv80kI0yQiWoQidLEW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xiB3RlfRUSnvSrvS0tEp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8nwleK7OUKPIqeqM5say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jXnF8jOYUCcRzS6mFq5X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KZPxvDAH0We2FavJJk1C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Mf6ZOgtdUSSdkQeTTcqX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kEFigcitUS7bhoOjePzf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6FtqwAQZCEKJPycecnWf6Q"/>
</p:tagLst>
</file>

<file path=ppt/theme/theme1.xml><?xml version="1.0" encoding="utf-8"?>
<a:theme xmlns:a="http://schemas.openxmlformats.org/drawingml/2006/main" name="3-50065 FY17 Enterprise Template 16x9 Light (Orange)">
  <a:themeElements>
    <a:clrScheme name="FY17 Enterprise (Orange)">
      <a:dk1>
        <a:srgbClr val="505050"/>
      </a:dk1>
      <a:lt1>
        <a:srgbClr val="FFFFFF"/>
      </a:lt1>
      <a:dk2>
        <a:srgbClr val="000000"/>
      </a:dk2>
      <a:lt2>
        <a:srgbClr val="E6E6E6"/>
      </a:lt2>
      <a:accent1>
        <a:srgbClr val="D83B01"/>
      </a:accent1>
      <a:accent2>
        <a:srgbClr val="FFB900"/>
      </a:accent2>
      <a:accent3>
        <a:srgbClr val="0078D7"/>
      </a:accent3>
      <a:accent4>
        <a:srgbClr val="505050"/>
      </a:accent4>
      <a:accent5>
        <a:srgbClr val="737373"/>
      </a:accent5>
      <a:accent6>
        <a:srgbClr val="D2D2D2"/>
      </a:accent6>
      <a:hlink>
        <a:srgbClr val="D83B01"/>
      </a:hlink>
      <a:folHlink>
        <a:srgbClr val="D83B01"/>
      </a:folHlink>
    </a:clrScheme>
    <a:fontScheme name="Custom 1">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FY17 Enterprise Template 16x9 Light (Orange).potx" id="{16168859-0606-4ACE-877C-477B9E4F2AE9}" vid="{2C227477-05FE-4659-826C-77989F83CFC2}"/>
    </a:ext>
  </a:extLst>
</a:theme>
</file>

<file path=ppt/theme/theme2.xml><?xml version="1.0" encoding="utf-8"?>
<a:theme xmlns:a="http://schemas.openxmlformats.org/drawingml/2006/main" name="UpdatedSlideMaster_2017.02.17">
  <a:themeElements>
    <a:clrScheme name="FY17 Enterprise (Orange)">
      <a:dk1>
        <a:srgbClr val="505050"/>
      </a:dk1>
      <a:lt1>
        <a:srgbClr val="FFFFFF"/>
      </a:lt1>
      <a:dk2>
        <a:srgbClr val="000000"/>
      </a:dk2>
      <a:lt2>
        <a:srgbClr val="E6E6E6"/>
      </a:lt2>
      <a:accent1>
        <a:srgbClr val="D83B01"/>
      </a:accent1>
      <a:accent2>
        <a:srgbClr val="FFB900"/>
      </a:accent2>
      <a:accent3>
        <a:srgbClr val="0078D7"/>
      </a:accent3>
      <a:accent4>
        <a:srgbClr val="505050"/>
      </a:accent4>
      <a:accent5>
        <a:srgbClr val="737373"/>
      </a:accent5>
      <a:accent6>
        <a:srgbClr val="D2D2D2"/>
      </a:accent6>
      <a:hlink>
        <a:srgbClr val="D83B01"/>
      </a:hlink>
      <a:folHlink>
        <a:srgbClr val="D83B01"/>
      </a:folHlink>
    </a:clrScheme>
    <a:fontScheme name="Custom 1">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UpdatedSlideMaster_2017.02.17" id="{8589CA1C-658D-4398-9FB3-864EDCDC0FA6}" vid="{FB970474-FB0A-4EF6-B2F5-16A58A6C293C}"/>
    </a:ext>
  </a:extLst>
</a:theme>
</file>

<file path=ppt/theme/theme3.xml><?xml version="1.0" encoding="utf-8"?>
<a:theme xmlns:a="http://schemas.openxmlformats.org/drawingml/2006/main" name="1_UpdatedSlideMaster_2017.02.17">
  <a:themeElements>
    <a:clrScheme name="FY17 Enterprise (Orange)">
      <a:dk1>
        <a:srgbClr val="505050"/>
      </a:dk1>
      <a:lt1>
        <a:srgbClr val="FFFFFF"/>
      </a:lt1>
      <a:dk2>
        <a:srgbClr val="000000"/>
      </a:dk2>
      <a:lt2>
        <a:srgbClr val="E6E6E6"/>
      </a:lt2>
      <a:accent1>
        <a:srgbClr val="D83B01"/>
      </a:accent1>
      <a:accent2>
        <a:srgbClr val="FFB900"/>
      </a:accent2>
      <a:accent3>
        <a:srgbClr val="0078D7"/>
      </a:accent3>
      <a:accent4>
        <a:srgbClr val="505050"/>
      </a:accent4>
      <a:accent5>
        <a:srgbClr val="737373"/>
      </a:accent5>
      <a:accent6>
        <a:srgbClr val="D2D2D2"/>
      </a:accent6>
      <a:hlink>
        <a:srgbClr val="D83B01"/>
      </a:hlink>
      <a:folHlink>
        <a:srgbClr val="D83B01"/>
      </a:folHlink>
    </a:clrScheme>
    <a:fontScheme name="Custom 1">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UpdatedSlideMaster_2017.02.17" id="{8589CA1C-658D-4398-9FB3-864EDCDC0FA6}" vid="{FB970474-FB0A-4EF6-B2F5-16A58A6C293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B7231485783A44B729A5193858571F" ma:contentTypeVersion="22" ma:contentTypeDescription="Create a new document." ma:contentTypeScope="" ma:versionID="23a11197f59eb2b8540734cc0aae54f2">
  <xsd:schema xmlns:xsd="http://www.w3.org/2001/XMLSchema" xmlns:xs="http://www.w3.org/2001/XMLSchema" xmlns:p="http://schemas.microsoft.com/office/2006/metadata/properties" xmlns:ns1="http://schemas.microsoft.com/sharepoint/v3" xmlns:ns2="49c3fbd3-11d7-4c6c-a811-a63d8f00b9e8" xmlns:ns3="6b97597a-5ce1-43a4-a0aa-7a48338372f6" xmlns:ns4="230e9df3-be65-4c73-a93b-d1236ebd677e" targetNamespace="http://schemas.microsoft.com/office/2006/metadata/properties" ma:root="true" ma:fieldsID="2da285871850383d5b8b3330a6149567" ns1:_="" ns2:_="" ns3:_="" ns4:_="">
    <xsd:import namespace="http://schemas.microsoft.com/sharepoint/v3"/>
    <xsd:import namespace="49c3fbd3-11d7-4c6c-a811-a63d8f00b9e8"/>
    <xsd:import namespace="6b97597a-5ce1-43a4-a0aa-7a48338372f6"/>
    <xsd:import namespace="230e9df3-be65-4c73-a93b-d1236ebd677e"/>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Transcript" minOccurs="0"/>
                <xsd:element ref="ns3:_Flow_SignoffStatus"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description="" ma:hidden="true" ma:internalName="_ip_UnifiedCompliancePolicyProperties">
      <xsd:simpleType>
        <xsd:restriction base="dms:Note"/>
      </xsd:simpleType>
    </xsd:element>
    <xsd:element name="_ip_UnifiedCompliancePolicyUIAction" ma:index="13"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c3fbd3-11d7-4c6c-a811-a63d8f00b9e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b97597a-5ce1-43a4-a0aa-7a48338372f6"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6" nillable="true" ma:displayName="MediaServiceAutoTags" ma:description="" ma:internalName="MediaServiceAutoTags" ma:readOnly="true">
      <xsd:simpleType>
        <xsd:restriction base="dms:Text"/>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OCR" ma:index="18" nillable="true" ma:displayName="MediaServiceOCR" ma:description=""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false">
      <xsd:simpleType>
        <xsd:restriction base="dms:Note">
          <xsd:maxLength value="255"/>
        </xsd:restriction>
      </xsd:simpleType>
    </xsd:element>
    <xsd:element name="MediaServiceTranscript" ma:index="23" nillable="true" ma:displayName="MediaServiceTranscript" ma:hidden="true" ma:internalName="MediaServiceTranscript" ma:readOnly="false">
      <xsd:simpleType>
        <xsd:restriction base="dms:Note"/>
      </xsd:simpleType>
    </xsd:element>
    <xsd:element name="_Flow_SignoffStatus" ma:index="24" nillable="true" ma:displayName="Sign-off status" ma:internalName="Sign_x002d_off_x0020_status">
      <xsd:simpleType>
        <xsd:restriction base="dms:Text"/>
      </xsd:simpleType>
    </xsd:element>
    <xsd:element name="MediaServiceLocation" ma:index="25" nillable="true" ma:displayName="Location" ma:internalName="MediaServiceLocatio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f4332c8a-54e7-4069-9a02-a3b05812b4d2}" ma:internalName="TaxCatchAll" ma:showField="CatchAllData" ma:web="49c3fbd3-11d7-4c6c-a811-a63d8f00b9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ServiceKeyPoints xmlns="6b97597a-5ce1-43a4-a0aa-7a48338372f6" xsi:nil="true"/>
    <MediaServiceTranscript xmlns="6b97597a-5ce1-43a4-a0aa-7a48338372f6" xsi:nil="true"/>
    <_Flow_SignoffStatus xmlns="6b97597a-5ce1-43a4-a0aa-7a48338372f6" xsi:nil="true"/>
    <lcf76f155ced4ddcb4097134ff3c332f xmlns="6b97597a-5ce1-43a4-a0aa-7a48338372f6">
      <Terms xmlns="http://schemas.microsoft.com/office/infopath/2007/PartnerControls"/>
    </lcf76f155ced4ddcb4097134ff3c332f>
    <TaxCatchAll xmlns="230e9df3-be65-4c73-a93b-d1236ebd677e" xsi:nil="true"/>
    <SharedWithUsers xmlns="49c3fbd3-11d7-4c6c-a811-a63d8f00b9e8">
      <UserInfo>
        <DisplayName>Josh Leporati</DisplayName>
        <AccountId>3933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8F4DD0-6DD6-4F8C-B52F-5DDFFC073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9c3fbd3-11d7-4c6c-a811-a63d8f00b9e8"/>
    <ds:schemaRef ds:uri="6b97597a-5ce1-43a4-a0aa-7a48338372f6"/>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purl.org/dc/terms/"/>
    <ds:schemaRef ds:uri="http://schemas.openxmlformats.org/package/2006/metadata/core-properties"/>
    <ds:schemaRef ds:uri="http://schemas.microsoft.com/sharepoint/v3"/>
    <ds:schemaRef ds:uri="http://www.w3.org/XML/1998/namespace"/>
    <ds:schemaRef ds:uri="a8494af6-3e4d-4833-830f-a6898354130e"/>
    <ds:schemaRef ds:uri="http://schemas.microsoft.com/office/infopath/2007/PartnerControls"/>
    <ds:schemaRef ds:uri="http://purl.org/dc/elements/1.1/"/>
    <ds:schemaRef ds:uri="43285b30-f7d8-4175-b2b3-42773e5dcaf2"/>
    <ds:schemaRef ds:uri="http://schemas.microsoft.com/office/2006/metadata/properties"/>
    <ds:schemaRef ds:uri="http://purl.org/dc/dcmitype/"/>
    <ds:schemaRef ds:uri="6b97597a-5ce1-43a4-a0aa-7a48338372f6"/>
    <ds:schemaRef ds:uri="230e9df3-be65-4c73-a93b-d1236ebd677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FY17 Enterprise Template 16x9 Light (Orange)</Template>
  <TotalTime>587</TotalTime>
  <Words>3176</Words>
  <Application>Microsoft Office PowerPoint</Application>
  <PresentationFormat>Custom</PresentationFormat>
  <Paragraphs>334</Paragraphs>
  <Slides>21</Slides>
  <Notes>19</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3-50065 FY17 Enterprise Template 16x9 Light (Orange)</vt:lpstr>
      <vt:lpstr>UpdatedSlideMaster_2017.02.17</vt:lpstr>
      <vt:lpstr>1_UpdatedSlideMaster_2017.02.17</vt:lpstr>
      <vt:lpstr>PowerPoint Presentation</vt:lpstr>
      <vt:lpstr>Where are you in the adoption process?</vt:lpstr>
      <vt:lpstr>Resources available</vt:lpstr>
      <vt:lpstr>Groom champions</vt:lpstr>
      <vt:lpstr>Why are champions important?</vt:lpstr>
      <vt:lpstr>How will champions support you?</vt:lpstr>
      <vt:lpstr>How will champions  help you scale?</vt:lpstr>
      <vt:lpstr>How to motivate champions?</vt:lpstr>
      <vt:lpstr>PowerPoint Presentation</vt:lpstr>
      <vt:lpstr>Build a sustainable champions community</vt:lpstr>
      <vt:lpstr>Five steps to developing a Champions Community</vt:lpstr>
      <vt:lpstr>How do champions fit into overall launch planning?</vt:lpstr>
      <vt:lpstr>Organize and develop a Champions Community</vt:lpstr>
      <vt:lpstr>Meet with your stakeholders and champions</vt:lpstr>
      <vt:lpstr>Identify your champions </vt:lpstr>
      <vt:lpstr>Execute the Champions Community plan</vt:lpstr>
      <vt:lpstr>Involve champions in the Office 365 launch</vt:lpstr>
      <vt:lpstr>Highlight and share success</vt:lpstr>
      <vt:lpstr>The champions program checklist</vt:lpstr>
      <vt:lpstr>Microsoft FastTrack </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&lt;Speech title here&gt;</dc:subject>
  <dc:creator>Megan Overton</dc:creator>
  <cp:keywords/>
  <dc:description>Template: _x000d_
Formatting: _x000d_
Audience Type:</dc:description>
  <cp:lastModifiedBy>Lauren</cp:lastModifiedBy>
  <cp:revision>57</cp:revision>
  <dcterms:created xsi:type="dcterms:W3CDTF">2016-12-07T21:08:58Z</dcterms:created>
  <dcterms:modified xsi:type="dcterms:W3CDTF">2022-01-04T20:29:34Z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0x0101005EB7231485783A44B729A5193858571F</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ediaServiceImageTags">
    <vt:lpwstr/>
  </property>
</Properties>
</file>